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6858000" cx="12192000"/>
  <p:notesSz cx="12192000" cy="6858000"/>
  <p:embeddedFontLst>
    <p:embeddedFont>
      <p:font typeface="Tahoma"/>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000000"/>
          </p15:clr>
        </p15:guide>
        <p15:guide id="2" pos="2160">
          <p15:clr>
            <a:srgbClr val="000000"/>
          </p15:clr>
        </p15:guide>
      </p15:sldGuideLst>
    </p:ext>
    <p:ext uri="http://customooxmlschemas.google.com/">
      <go:slidesCustomData xmlns:go="http://customooxmlschemas.google.com/" r:id="rId21" roundtripDataSignature="AMtx7mgdbxUm4evNogR7dPVQW+wE89YhL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25B3820-E032-4DE2-A8D2-DDAB4AB14DA3}">
  <a:tblStyle styleId="{625B3820-E032-4DE2-A8D2-DDAB4AB14DA3}"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Tahoma-bold.fntdata"/><Relationship Id="rId11" Type="http://schemas.openxmlformats.org/officeDocument/2006/relationships/slide" Target="slides/slide5.xml"/><Relationship Id="rId10" Type="http://schemas.openxmlformats.org/officeDocument/2006/relationships/slide" Target="slides/slide4.xml"/><Relationship Id="rId21" Type="http://customschemas.google.com/relationships/presentationmetadata" Target="meta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Tahoma-regular.fntdata"/><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1219200" y="3257550"/>
            <a:ext cx="9753600" cy="30861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p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0: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0: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1: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2: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3: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4: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5: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6: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7: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8: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9:notes"/>
          <p:cNvSpPr txBox="1"/>
          <p:nvPr>
            <p:ph idx="1" type="body"/>
          </p:nvPr>
        </p:nvSpPr>
        <p:spPr>
          <a:xfrm>
            <a:off x="1219200" y="3257550"/>
            <a:ext cx="97536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9:notes"/>
          <p:cNvSpPr/>
          <p:nvPr>
            <p:ph idx="2" type="sldImg"/>
          </p:nvPr>
        </p:nvSpPr>
        <p:spPr>
          <a:xfrm>
            <a:off x="2032400" y="514350"/>
            <a:ext cx="81284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obj">
  <p:cSld name="OBJECT">
    <p:bg>
      <p:bgPr>
        <a:solidFill>
          <a:schemeClr val="lt1"/>
        </a:solidFill>
      </p:bgPr>
    </p:bg>
    <p:spTree>
      <p:nvGrpSpPr>
        <p:cNvPr id="12" name="Shape 12"/>
        <p:cNvGrpSpPr/>
        <p:nvPr/>
      </p:nvGrpSpPr>
      <p:grpSpPr>
        <a:xfrm>
          <a:off x="0" y="0"/>
          <a:ext cx="0" cy="0"/>
          <a:chOff x="0" y="0"/>
          <a:chExt cx="0" cy="0"/>
        </a:xfrm>
      </p:grpSpPr>
      <p:sp>
        <p:nvSpPr>
          <p:cNvPr id="13" name="Google Shape;13;p14"/>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14"/>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4"/>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lvl1pPr indent="0" lvl="0"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1pPr>
            <a:lvl2pPr indent="0" lvl="1"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2pPr>
            <a:lvl3pPr indent="0" lvl="2"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3pPr>
            <a:lvl4pPr indent="0" lvl="3"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4pPr>
            <a:lvl5pPr indent="0" lvl="4"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5pPr>
            <a:lvl6pPr indent="0" lvl="5"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6pPr>
            <a:lvl7pPr indent="0" lvl="6"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7pPr>
            <a:lvl8pPr indent="0" lvl="7"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8pPr>
            <a:lvl9pPr indent="0" lvl="8"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9pPr>
          </a:lstStyle>
          <a:p>
            <a:pPr indent="0" lvl="0" marL="3810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6" name="Shape 16"/>
        <p:cNvGrpSpPr/>
        <p:nvPr/>
      </p:nvGrpSpPr>
      <p:grpSpPr>
        <a:xfrm>
          <a:off x="0" y="0"/>
          <a:ext cx="0" cy="0"/>
          <a:chOff x="0" y="0"/>
          <a:chExt cx="0" cy="0"/>
        </a:xfrm>
      </p:grpSpPr>
      <p:sp>
        <p:nvSpPr>
          <p:cNvPr id="17" name="Google Shape;17;p15"/>
          <p:cNvSpPr txBox="1"/>
          <p:nvPr>
            <p:ph type="title"/>
          </p:nvPr>
        </p:nvSpPr>
        <p:spPr>
          <a:xfrm>
            <a:off x="1868169" y="864010"/>
            <a:ext cx="8455661" cy="57404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3600">
                <a:solidFill>
                  <a:srgbClr val="006F83"/>
                </a:solidFill>
                <a:latin typeface="Tahoma"/>
                <a:ea typeface="Tahoma"/>
                <a:cs typeface="Tahoma"/>
                <a:sym typeface="Tahom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15"/>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5"/>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5"/>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lvl1pPr indent="0" lvl="0"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1pPr>
            <a:lvl2pPr indent="0" lvl="1"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2pPr>
            <a:lvl3pPr indent="0" lvl="2"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3pPr>
            <a:lvl4pPr indent="0" lvl="3"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4pPr>
            <a:lvl5pPr indent="0" lvl="4"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5pPr>
            <a:lvl6pPr indent="0" lvl="5"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6pPr>
            <a:lvl7pPr indent="0" lvl="6"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7pPr>
            <a:lvl8pPr indent="0" lvl="7"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8pPr>
            <a:lvl9pPr indent="0" lvl="8"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9pPr>
          </a:lstStyle>
          <a:p>
            <a:pPr indent="0" lvl="0" marL="3810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1" name="Shape 21"/>
        <p:cNvGrpSpPr/>
        <p:nvPr/>
      </p:nvGrpSpPr>
      <p:grpSpPr>
        <a:xfrm>
          <a:off x="0" y="0"/>
          <a:ext cx="0" cy="0"/>
          <a:chOff x="0" y="0"/>
          <a:chExt cx="0" cy="0"/>
        </a:xfrm>
      </p:grpSpPr>
      <p:sp>
        <p:nvSpPr>
          <p:cNvPr id="22" name="Google Shape;22;p16"/>
          <p:cNvSpPr txBox="1"/>
          <p:nvPr>
            <p:ph type="title"/>
          </p:nvPr>
        </p:nvSpPr>
        <p:spPr>
          <a:xfrm>
            <a:off x="1868169" y="864010"/>
            <a:ext cx="8455661" cy="57404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3600">
                <a:solidFill>
                  <a:srgbClr val="006F83"/>
                </a:solidFill>
                <a:latin typeface="Tahoma"/>
                <a:ea typeface="Tahoma"/>
                <a:cs typeface="Tahoma"/>
                <a:sym typeface="Tahom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6"/>
          <p:cNvSpPr txBox="1"/>
          <p:nvPr>
            <p:ph idx="1" type="body"/>
          </p:nvPr>
        </p:nvSpPr>
        <p:spPr>
          <a:xfrm>
            <a:off x="862012" y="2865438"/>
            <a:ext cx="5123180" cy="223520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a:solidFill>
                  <a:schemeClr val="dk1"/>
                </a:solidFill>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24" name="Google Shape;24;p16"/>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6"/>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6"/>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lvl1pPr indent="0" lvl="0"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1pPr>
            <a:lvl2pPr indent="0" lvl="1"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2pPr>
            <a:lvl3pPr indent="0" lvl="2"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3pPr>
            <a:lvl4pPr indent="0" lvl="3"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4pPr>
            <a:lvl5pPr indent="0" lvl="4"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5pPr>
            <a:lvl6pPr indent="0" lvl="5"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6pPr>
            <a:lvl7pPr indent="0" lvl="6"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7pPr>
            <a:lvl8pPr indent="0" lvl="7"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8pPr>
            <a:lvl9pPr indent="0" lvl="8"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9pPr>
          </a:lstStyle>
          <a:p>
            <a:pPr indent="0" lvl="0" marL="3810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27" name="Shape 27"/>
        <p:cNvGrpSpPr/>
        <p:nvPr/>
      </p:nvGrpSpPr>
      <p:grpSpPr>
        <a:xfrm>
          <a:off x="0" y="0"/>
          <a:ext cx="0" cy="0"/>
          <a:chOff x="0" y="0"/>
          <a:chExt cx="0" cy="0"/>
        </a:xfrm>
      </p:grpSpPr>
      <p:sp>
        <p:nvSpPr>
          <p:cNvPr id="28" name="Google Shape;28;p17"/>
          <p:cNvSpPr txBox="1"/>
          <p:nvPr>
            <p:ph type="ctrTitle"/>
          </p:nvPr>
        </p:nvSpPr>
        <p:spPr>
          <a:xfrm>
            <a:off x="914400" y="2125980"/>
            <a:ext cx="10363200" cy="144018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7"/>
          <p:cNvSpPr txBox="1"/>
          <p:nvPr>
            <p:ph idx="1" type="subTitle"/>
          </p:nvPr>
        </p:nvSpPr>
        <p:spPr>
          <a:xfrm>
            <a:off x="1828800" y="3840480"/>
            <a:ext cx="8534400" cy="1714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7"/>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7"/>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7"/>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lvl1pPr indent="0" lvl="0"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1pPr>
            <a:lvl2pPr indent="0" lvl="1"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2pPr>
            <a:lvl3pPr indent="0" lvl="2"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3pPr>
            <a:lvl4pPr indent="0" lvl="3"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4pPr>
            <a:lvl5pPr indent="0" lvl="4"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5pPr>
            <a:lvl6pPr indent="0" lvl="5"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6pPr>
            <a:lvl7pPr indent="0" lvl="6"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7pPr>
            <a:lvl8pPr indent="0" lvl="7"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8pPr>
            <a:lvl9pPr indent="0" lvl="8"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9pPr>
          </a:lstStyle>
          <a:p>
            <a:pPr indent="0" lvl="0" marL="3810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3" name="Shape 33"/>
        <p:cNvGrpSpPr/>
        <p:nvPr/>
      </p:nvGrpSpPr>
      <p:grpSpPr>
        <a:xfrm>
          <a:off x="0" y="0"/>
          <a:ext cx="0" cy="0"/>
          <a:chOff x="0" y="0"/>
          <a:chExt cx="0" cy="0"/>
        </a:xfrm>
      </p:grpSpPr>
      <p:sp>
        <p:nvSpPr>
          <p:cNvPr id="34" name="Google Shape;34;p18"/>
          <p:cNvSpPr txBox="1"/>
          <p:nvPr>
            <p:ph type="title"/>
          </p:nvPr>
        </p:nvSpPr>
        <p:spPr>
          <a:xfrm>
            <a:off x="1868169" y="864010"/>
            <a:ext cx="8455661" cy="57404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3600">
                <a:solidFill>
                  <a:srgbClr val="006F83"/>
                </a:solidFill>
                <a:latin typeface="Tahoma"/>
                <a:ea typeface="Tahoma"/>
                <a:cs typeface="Tahoma"/>
                <a:sym typeface="Tahom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8"/>
          <p:cNvSpPr txBox="1"/>
          <p:nvPr>
            <p:ph idx="1" type="body"/>
          </p:nvPr>
        </p:nvSpPr>
        <p:spPr>
          <a:xfrm>
            <a:off x="609600" y="1577340"/>
            <a:ext cx="5303520" cy="452628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 name="Google Shape;36;p18"/>
          <p:cNvSpPr txBox="1"/>
          <p:nvPr>
            <p:ph idx="2" type="body"/>
          </p:nvPr>
        </p:nvSpPr>
        <p:spPr>
          <a:xfrm>
            <a:off x="6278880" y="1577340"/>
            <a:ext cx="5303520" cy="452628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7" name="Google Shape;37;p18"/>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8"/>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8"/>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lvl1pPr indent="0" lvl="0"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1pPr>
            <a:lvl2pPr indent="0" lvl="1"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2pPr>
            <a:lvl3pPr indent="0" lvl="2"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3pPr>
            <a:lvl4pPr indent="0" lvl="3"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4pPr>
            <a:lvl5pPr indent="0" lvl="4"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5pPr>
            <a:lvl6pPr indent="0" lvl="5"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6pPr>
            <a:lvl7pPr indent="0" lvl="6"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7pPr>
            <a:lvl8pPr indent="0" lvl="7"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8pPr>
            <a:lvl9pPr indent="0" lvl="8" marL="38100" marR="0" algn="l">
              <a:lnSpc>
                <a:spcPct val="119000"/>
              </a:lnSpc>
              <a:spcBef>
                <a:spcPts val="0"/>
              </a:spcBef>
              <a:buNone/>
              <a:defRPr b="1" i="0" sz="1000">
                <a:solidFill>
                  <a:srgbClr val="006F83"/>
                </a:solidFill>
                <a:latin typeface="Times New Roman"/>
                <a:ea typeface="Times New Roman"/>
                <a:cs typeface="Times New Roman"/>
                <a:sym typeface="Times New Roman"/>
              </a:defRPr>
            </a:lvl9pPr>
          </a:lstStyle>
          <a:p>
            <a:pPr indent="0" lvl="0" marL="3810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3"/>
          <p:cNvSpPr/>
          <p:nvPr/>
        </p:nvSpPr>
        <p:spPr>
          <a:xfrm>
            <a:off x="11352213" y="6246907"/>
            <a:ext cx="840105" cy="201295"/>
          </a:xfrm>
          <a:custGeom>
            <a:rect b="b" l="l" r="r" t="t"/>
            <a:pathLst>
              <a:path extrusionOk="0" h="201295" w="840104">
                <a:moveTo>
                  <a:pt x="839786" y="201168"/>
                </a:moveTo>
                <a:lnTo>
                  <a:pt x="0" y="201168"/>
                </a:lnTo>
                <a:lnTo>
                  <a:pt x="0" y="0"/>
                </a:lnTo>
                <a:lnTo>
                  <a:pt x="839786" y="0"/>
                </a:lnTo>
                <a:lnTo>
                  <a:pt x="839786" y="201168"/>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 name="Google Shape;7;p13"/>
          <p:cNvSpPr txBox="1"/>
          <p:nvPr>
            <p:ph type="title"/>
          </p:nvPr>
        </p:nvSpPr>
        <p:spPr>
          <a:xfrm>
            <a:off x="1868169" y="864010"/>
            <a:ext cx="8455661" cy="57404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1" i="0" sz="3600" u="none" cap="none" strike="noStrike">
                <a:solidFill>
                  <a:srgbClr val="006F83"/>
                </a:solidFill>
                <a:latin typeface="Tahoma"/>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3"/>
          <p:cNvSpPr txBox="1"/>
          <p:nvPr>
            <p:ph idx="1" type="body"/>
          </p:nvPr>
        </p:nvSpPr>
        <p:spPr>
          <a:xfrm>
            <a:off x="862012" y="2865438"/>
            <a:ext cx="5123180" cy="2235200"/>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9" name="Google Shape;9;p13"/>
          <p:cNvSpPr txBox="1"/>
          <p:nvPr>
            <p:ph idx="11" type="ftr"/>
          </p:nvPr>
        </p:nvSpPr>
        <p:spPr>
          <a:xfrm>
            <a:off x="4145280" y="6377940"/>
            <a:ext cx="3901440" cy="342900"/>
          </a:xfrm>
          <a:prstGeom prst="rect">
            <a:avLst/>
          </a:prstGeom>
          <a:noFill/>
          <a:ln>
            <a:noFill/>
          </a:ln>
        </p:spPr>
        <p:txBody>
          <a:bodyPr anchorCtr="0" anchor="t" bIns="0" lIns="0" spcFirstLastPara="1" rIns="0" wrap="square" tIns="0">
            <a:spAutoFit/>
          </a:bodyPr>
          <a:lstStyle>
            <a:lvl1pPr lvl="0" marR="0" rtl="0" algn="ctr">
              <a:spcBef>
                <a:spcPts val="0"/>
              </a:spcBef>
              <a:spcAft>
                <a:spcPts val="0"/>
              </a:spcAft>
              <a:buSzPts val="1400"/>
              <a:buNone/>
              <a:defRPr sz="1800">
                <a:solidFill>
                  <a:srgbClr val="888888"/>
                </a:solidFill>
              </a:defRPr>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0" name="Google Shape;10;p13"/>
          <p:cNvSpPr txBox="1"/>
          <p:nvPr>
            <p:ph idx="10" type="dt"/>
          </p:nvPr>
        </p:nvSpPr>
        <p:spPr>
          <a:xfrm>
            <a:off x="609600" y="6377940"/>
            <a:ext cx="2804160" cy="34290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sz="1800">
                <a:solidFill>
                  <a:srgbClr val="888888"/>
                </a:solidFill>
              </a:defRPr>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11" name="Google Shape;11;p13"/>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lvl1pPr indent="0" lvl="0" marL="38100" marR="0" rtl="0" algn="l">
              <a:lnSpc>
                <a:spcPct val="119000"/>
              </a:lnSpc>
              <a:spcBef>
                <a:spcPts val="0"/>
              </a:spcBef>
              <a:buNone/>
              <a:defRPr b="1" i="0" sz="1000" u="none">
                <a:solidFill>
                  <a:srgbClr val="006F83"/>
                </a:solidFill>
                <a:latin typeface="Times New Roman"/>
                <a:ea typeface="Times New Roman"/>
                <a:cs typeface="Times New Roman"/>
                <a:sym typeface="Times New Roman"/>
              </a:defRPr>
            </a:lvl1pPr>
            <a:lvl2pPr indent="0" lvl="1" marL="38100" marR="0" rtl="0" algn="l">
              <a:lnSpc>
                <a:spcPct val="119000"/>
              </a:lnSpc>
              <a:spcBef>
                <a:spcPts val="0"/>
              </a:spcBef>
              <a:buNone/>
              <a:defRPr b="1" i="0" sz="1000" u="none">
                <a:solidFill>
                  <a:srgbClr val="006F83"/>
                </a:solidFill>
                <a:latin typeface="Times New Roman"/>
                <a:ea typeface="Times New Roman"/>
                <a:cs typeface="Times New Roman"/>
                <a:sym typeface="Times New Roman"/>
              </a:defRPr>
            </a:lvl2pPr>
            <a:lvl3pPr indent="0" lvl="2" marL="38100" marR="0" rtl="0" algn="l">
              <a:lnSpc>
                <a:spcPct val="119000"/>
              </a:lnSpc>
              <a:spcBef>
                <a:spcPts val="0"/>
              </a:spcBef>
              <a:buNone/>
              <a:defRPr b="1" i="0" sz="1000" u="none">
                <a:solidFill>
                  <a:srgbClr val="006F83"/>
                </a:solidFill>
                <a:latin typeface="Times New Roman"/>
                <a:ea typeface="Times New Roman"/>
                <a:cs typeface="Times New Roman"/>
                <a:sym typeface="Times New Roman"/>
              </a:defRPr>
            </a:lvl3pPr>
            <a:lvl4pPr indent="0" lvl="3" marL="38100" marR="0" rtl="0" algn="l">
              <a:lnSpc>
                <a:spcPct val="119000"/>
              </a:lnSpc>
              <a:spcBef>
                <a:spcPts val="0"/>
              </a:spcBef>
              <a:buNone/>
              <a:defRPr b="1" i="0" sz="1000" u="none">
                <a:solidFill>
                  <a:srgbClr val="006F83"/>
                </a:solidFill>
                <a:latin typeface="Times New Roman"/>
                <a:ea typeface="Times New Roman"/>
                <a:cs typeface="Times New Roman"/>
                <a:sym typeface="Times New Roman"/>
              </a:defRPr>
            </a:lvl4pPr>
            <a:lvl5pPr indent="0" lvl="4" marL="38100" marR="0" rtl="0" algn="l">
              <a:lnSpc>
                <a:spcPct val="119000"/>
              </a:lnSpc>
              <a:spcBef>
                <a:spcPts val="0"/>
              </a:spcBef>
              <a:buNone/>
              <a:defRPr b="1" i="0" sz="1000" u="none">
                <a:solidFill>
                  <a:srgbClr val="006F83"/>
                </a:solidFill>
                <a:latin typeface="Times New Roman"/>
                <a:ea typeface="Times New Roman"/>
                <a:cs typeface="Times New Roman"/>
                <a:sym typeface="Times New Roman"/>
              </a:defRPr>
            </a:lvl5pPr>
            <a:lvl6pPr indent="0" lvl="5" marL="38100" marR="0" rtl="0" algn="l">
              <a:lnSpc>
                <a:spcPct val="119000"/>
              </a:lnSpc>
              <a:spcBef>
                <a:spcPts val="0"/>
              </a:spcBef>
              <a:buNone/>
              <a:defRPr b="1" i="0" sz="1000" u="none">
                <a:solidFill>
                  <a:srgbClr val="006F83"/>
                </a:solidFill>
                <a:latin typeface="Times New Roman"/>
                <a:ea typeface="Times New Roman"/>
                <a:cs typeface="Times New Roman"/>
                <a:sym typeface="Times New Roman"/>
              </a:defRPr>
            </a:lvl6pPr>
            <a:lvl7pPr indent="0" lvl="6" marL="38100" marR="0" rtl="0" algn="l">
              <a:lnSpc>
                <a:spcPct val="119000"/>
              </a:lnSpc>
              <a:spcBef>
                <a:spcPts val="0"/>
              </a:spcBef>
              <a:buNone/>
              <a:defRPr b="1" i="0" sz="1000" u="none">
                <a:solidFill>
                  <a:srgbClr val="006F83"/>
                </a:solidFill>
                <a:latin typeface="Times New Roman"/>
                <a:ea typeface="Times New Roman"/>
                <a:cs typeface="Times New Roman"/>
                <a:sym typeface="Times New Roman"/>
              </a:defRPr>
            </a:lvl7pPr>
            <a:lvl8pPr indent="0" lvl="7" marL="38100" marR="0" rtl="0" algn="l">
              <a:lnSpc>
                <a:spcPct val="119000"/>
              </a:lnSpc>
              <a:spcBef>
                <a:spcPts val="0"/>
              </a:spcBef>
              <a:buNone/>
              <a:defRPr b="1" i="0" sz="1000" u="none">
                <a:solidFill>
                  <a:srgbClr val="006F83"/>
                </a:solidFill>
                <a:latin typeface="Times New Roman"/>
                <a:ea typeface="Times New Roman"/>
                <a:cs typeface="Times New Roman"/>
                <a:sym typeface="Times New Roman"/>
              </a:defRPr>
            </a:lvl8pPr>
            <a:lvl9pPr indent="0" lvl="8" marL="38100" marR="0" rtl="0" algn="l">
              <a:lnSpc>
                <a:spcPct val="119000"/>
              </a:lnSpc>
              <a:spcBef>
                <a:spcPts val="0"/>
              </a:spcBef>
              <a:buNone/>
              <a:defRPr b="1" i="0" sz="1000" u="none">
                <a:solidFill>
                  <a:srgbClr val="006F83"/>
                </a:solidFill>
                <a:latin typeface="Times New Roman"/>
                <a:ea typeface="Times New Roman"/>
                <a:cs typeface="Times New Roman"/>
                <a:sym typeface="Times New Roman"/>
              </a:defRPr>
            </a:lvl9pPr>
          </a:lstStyle>
          <a:p>
            <a:pPr indent="0" lvl="0" marL="38100" rtl="0" algn="l">
              <a:spcBef>
                <a:spcPts val="0"/>
              </a:spcBef>
              <a:spcAft>
                <a:spcPts val="0"/>
              </a:spcAft>
              <a:buNone/>
            </a:pPr>
            <a:fld id="{00000000-1234-1234-1234-123412341234}" type="slidenum">
              <a:rPr lang="en-US"/>
              <a:t>‹#›</a:t>
            </a:fld>
            <a:endParaRPr b="0"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9.png"/><Relationship Id="rId11" Type="http://schemas.openxmlformats.org/officeDocument/2006/relationships/image" Target="../media/image12.png"/><Relationship Id="rId10" Type="http://schemas.openxmlformats.org/officeDocument/2006/relationships/image" Target="../media/image14.png"/><Relationship Id="rId9"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13.jpg"/><Relationship Id="rId7" Type="http://schemas.openxmlformats.org/officeDocument/2006/relationships/image" Target="../media/image5.png"/><Relationship Id="rId8"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forbes.com/sites/forbesnycouncil/2018/12/13/the-pros-and-cons-of-the-marketplace-model-for-e-commerce/" TargetMode="External"/><Relationship Id="rId4" Type="http://schemas.openxmlformats.org/officeDocument/2006/relationships/hyperlink" Target="https://jungleworks.com/understanding-demand-business-model/" TargetMode="External"/><Relationship Id="rId5" Type="http://schemas.openxmlformats.org/officeDocument/2006/relationships/hyperlink" Target="https://thebusinessprofessor.com/knowledge-base/disintermediation-strategy-explained/"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3" name="Shape 43"/>
        <p:cNvGrpSpPr/>
        <p:nvPr/>
      </p:nvGrpSpPr>
      <p:grpSpPr>
        <a:xfrm>
          <a:off x="0" y="0"/>
          <a:ext cx="0" cy="0"/>
          <a:chOff x="0" y="0"/>
          <a:chExt cx="0" cy="0"/>
        </a:xfrm>
      </p:grpSpPr>
      <p:grpSp>
        <p:nvGrpSpPr>
          <p:cNvPr id="44" name="Google Shape;44;p1"/>
          <p:cNvGrpSpPr/>
          <p:nvPr/>
        </p:nvGrpSpPr>
        <p:grpSpPr>
          <a:xfrm>
            <a:off x="839787" y="0"/>
            <a:ext cx="11352658" cy="6857999"/>
            <a:chOff x="839787" y="0"/>
            <a:chExt cx="11352658" cy="6857999"/>
          </a:xfrm>
        </p:grpSpPr>
        <p:pic>
          <p:nvPicPr>
            <p:cNvPr id="45" name="Google Shape;45;p1"/>
            <p:cNvPicPr preferRelativeResize="0"/>
            <p:nvPr/>
          </p:nvPicPr>
          <p:blipFill rotWithShape="1">
            <a:blip r:embed="rId3">
              <a:alphaModFix/>
            </a:blip>
            <a:srcRect b="0" l="0" r="0" t="0"/>
            <a:stretch/>
          </p:blipFill>
          <p:spPr>
            <a:xfrm>
              <a:off x="4117847" y="0"/>
              <a:ext cx="8074151" cy="6857999"/>
            </a:xfrm>
            <a:prstGeom prst="rect">
              <a:avLst/>
            </a:prstGeom>
            <a:noFill/>
            <a:ln>
              <a:noFill/>
            </a:ln>
          </p:spPr>
        </p:pic>
        <p:sp>
          <p:nvSpPr>
            <p:cNvPr id="46" name="Google Shape;46;p1"/>
            <p:cNvSpPr/>
            <p:nvPr/>
          </p:nvSpPr>
          <p:spPr>
            <a:xfrm>
              <a:off x="1266000" y="4956850"/>
              <a:ext cx="10926445" cy="201295"/>
            </a:xfrm>
            <a:custGeom>
              <a:rect b="b" l="l" r="r" t="t"/>
              <a:pathLst>
                <a:path extrusionOk="0" h="201295" w="10926445">
                  <a:moveTo>
                    <a:pt x="10925999" y="201167"/>
                  </a:moveTo>
                  <a:lnTo>
                    <a:pt x="0" y="201167"/>
                  </a:lnTo>
                  <a:lnTo>
                    <a:pt x="0" y="0"/>
                  </a:lnTo>
                  <a:lnTo>
                    <a:pt x="10925999" y="0"/>
                  </a:lnTo>
                  <a:lnTo>
                    <a:pt x="10925999"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47" name="Google Shape;47;p1"/>
            <p:cNvSpPr/>
            <p:nvPr/>
          </p:nvSpPr>
          <p:spPr>
            <a:xfrm>
              <a:off x="839787" y="2839707"/>
              <a:ext cx="5880100" cy="2322195"/>
            </a:xfrm>
            <a:custGeom>
              <a:rect b="b" l="l" r="r" t="t"/>
              <a:pathLst>
                <a:path extrusionOk="0" h="2322195" w="5880100">
                  <a:moveTo>
                    <a:pt x="5879592" y="0"/>
                  </a:moveTo>
                  <a:lnTo>
                    <a:pt x="0" y="0"/>
                  </a:lnTo>
                  <a:lnTo>
                    <a:pt x="0" y="2113381"/>
                  </a:lnTo>
                  <a:lnTo>
                    <a:pt x="0" y="2322093"/>
                  </a:lnTo>
                  <a:lnTo>
                    <a:pt x="426212" y="2322093"/>
                  </a:lnTo>
                  <a:lnTo>
                    <a:pt x="426212" y="2113381"/>
                  </a:lnTo>
                  <a:lnTo>
                    <a:pt x="5879592" y="2113381"/>
                  </a:lnTo>
                  <a:lnTo>
                    <a:pt x="5879592" y="0"/>
                  </a:lnTo>
                  <a:close/>
                </a:path>
              </a:pathLst>
            </a:custGeom>
            <a:solidFill>
              <a:srgbClr val="006F8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sp>
        <p:nvSpPr>
          <p:cNvPr id="48" name="Google Shape;48;p1"/>
          <p:cNvSpPr txBox="1"/>
          <p:nvPr/>
        </p:nvSpPr>
        <p:spPr>
          <a:xfrm>
            <a:off x="839787" y="2839695"/>
            <a:ext cx="5880000" cy="1921500"/>
          </a:xfrm>
          <a:prstGeom prst="rect">
            <a:avLst/>
          </a:prstGeom>
          <a:noFill/>
          <a:ln>
            <a:noFill/>
          </a:ln>
        </p:spPr>
        <p:txBody>
          <a:bodyPr anchorCtr="0" anchor="t" bIns="0" lIns="0" spcFirstLastPara="1" rIns="0" wrap="square" tIns="5075">
            <a:spAutoFit/>
          </a:bodyPr>
          <a:lstStyle/>
          <a:p>
            <a:pPr indent="0" lvl="0" marL="0" marR="0" rtl="0" algn="l">
              <a:lnSpc>
                <a:spcPct val="100000"/>
              </a:lnSpc>
              <a:spcBef>
                <a:spcPts val="0"/>
              </a:spcBef>
              <a:spcAft>
                <a:spcPts val="0"/>
              </a:spcAft>
              <a:buNone/>
            </a:pPr>
            <a:r>
              <a:t/>
            </a:r>
            <a:endParaRPr sz="7050">
              <a:latin typeface="Times New Roman"/>
              <a:ea typeface="Times New Roman"/>
              <a:cs typeface="Times New Roman"/>
              <a:sym typeface="Times New Roman"/>
            </a:endParaRPr>
          </a:p>
          <a:p>
            <a:pPr indent="0" lvl="0" marL="428625" marR="0" rtl="0" algn="l">
              <a:lnSpc>
                <a:spcPct val="100000"/>
              </a:lnSpc>
              <a:spcBef>
                <a:spcPts val="0"/>
              </a:spcBef>
              <a:spcAft>
                <a:spcPts val="0"/>
              </a:spcAft>
              <a:buNone/>
            </a:pPr>
            <a:r>
              <a:rPr b="1" lang="en-US" sz="5400">
                <a:solidFill>
                  <a:srgbClr val="DED8A4"/>
                </a:solidFill>
                <a:latin typeface="Tahoma"/>
                <a:ea typeface="Tahoma"/>
                <a:cs typeface="Tahoma"/>
                <a:sym typeface="Tahoma"/>
              </a:rPr>
              <a:t>Sturents</a:t>
            </a:r>
            <a:endParaRPr sz="5400">
              <a:latin typeface="Tahoma"/>
              <a:ea typeface="Tahoma"/>
              <a:cs typeface="Tahoma"/>
              <a:sym typeface="Tahoma"/>
            </a:endParaRPr>
          </a:p>
        </p:txBody>
      </p:sp>
      <p:sp>
        <p:nvSpPr>
          <p:cNvPr id="49" name="Google Shape;49;p1"/>
          <p:cNvSpPr/>
          <p:nvPr/>
        </p:nvSpPr>
        <p:spPr>
          <a:xfrm>
            <a:off x="839787" y="5158018"/>
            <a:ext cx="5880100" cy="900430"/>
          </a:xfrm>
          <a:custGeom>
            <a:rect b="b" l="l" r="r" t="t"/>
            <a:pathLst>
              <a:path extrusionOk="0" h="900429" w="5880100">
                <a:moveTo>
                  <a:pt x="5879591" y="899881"/>
                </a:moveTo>
                <a:lnTo>
                  <a:pt x="0" y="899881"/>
                </a:lnTo>
                <a:lnTo>
                  <a:pt x="0" y="0"/>
                </a:lnTo>
                <a:lnTo>
                  <a:pt x="5879591" y="0"/>
                </a:lnTo>
                <a:lnTo>
                  <a:pt x="5879591" y="899881"/>
                </a:lnTo>
                <a:close/>
              </a:path>
            </a:pathLst>
          </a:custGeom>
          <a:solidFill>
            <a:srgbClr val="006F8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50" name="Google Shape;50;p1"/>
          <p:cNvSpPr txBox="1"/>
          <p:nvPr/>
        </p:nvSpPr>
        <p:spPr>
          <a:xfrm>
            <a:off x="839787" y="5158018"/>
            <a:ext cx="5880000" cy="636300"/>
          </a:xfrm>
          <a:prstGeom prst="rect">
            <a:avLst/>
          </a:prstGeom>
          <a:noFill/>
          <a:ln>
            <a:noFill/>
          </a:ln>
        </p:spPr>
        <p:txBody>
          <a:bodyPr anchorCtr="0" anchor="t" bIns="0" lIns="0" spcFirstLastPara="1" rIns="0" wrap="square" tIns="203200">
            <a:spAutoFit/>
          </a:bodyPr>
          <a:lstStyle/>
          <a:p>
            <a:pPr indent="0" lvl="0" marL="428625" marR="0" rtl="0" algn="l">
              <a:lnSpc>
                <a:spcPct val="100000"/>
              </a:lnSpc>
              <a:spcBef>
                <a:spcPts val="0"/>
              </a:spcBef>
              <a:spcAft>
                <a:spcPts val="0"/>
              </a:spcAft>
              <a:buNone/>
            </a:pPr>
            <a:r>
              <a:rPr lang="en-US" sz="2800">
                <a:solidFill>
                  <a:srgbClr val="FFFFFF"/>
                </a:solidFill>
                <a:latin typeface="Times New Roman"/>
                <a:ea typeface="Times New Roman"/>
                <a:cs typeface="Times New Roman"/>
                <a:sym typeface="Times New Roman"/>
              </a:rPr>
              <a:t>Enjoy Renting!</a:t>
            </a:r>
            <a:endParaRPr sz="2800">
              <a:latin typeface="Times New Roman"/>
              <a:ea typeface="Times New Roman"/>
              <a:cs typeface="Times New Roman"/>
              <a:sym typeface="Times New Roman"/>
            </a:endParaRPr>
          </a:p>
        </p:txBody>
      </p:sp>
      <p:sp>
        <p:nvSpPr>
          <p:cNvPr id="51" name="Google Shape;51;p1"/>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p>
            <a:pPr indent="0" lvl="0" marL="38100" rtl="0" algn="l">
              <a:lnSpc>
                <a:spcPct val="119000"/>
              </a:lnSpc>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0"/>
          <p:cNvSpPr/>
          <p:nvPr/>
        </p:nvSpPr>
        <p:spPr>
          <a:xfrm>
            <a:off x="0" y="1347937"/>
            <a:ext cx="3253740" cy="201295"/>
          </a:xfrm>
          <a:custGeom>
            <a:rect b="b" l="l" r="r" t="t"/>
            <a:pathLst>
              <a:path extrusionOk="0" h="201294" w="3253740">
                <a:moveTo>
                  <a:pt x="3253739" y="201167"/>
                </a:moveTo>
                <a:lnTo>
                  <a:pt x="0" y="201167"/>
                </a:lnTo>
                <a:lnTo>
                  <a:pt x="0" y="0"/>
                </a:lnTo>
                <a:lnTo>
                  <a:pt x="3253739" y="0"/>
                </a:lnTo>
                <a:lnTo>
                  <a:pt x="3253739"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68" name="Google Shape;168;p10"/>
          <p:cNvSpPr txBox="1"/>
          <p:nvPr>
            <p:ph type="title"/>
          </p:nvPr>
        </p:nvSpPr>
        <p:spPr>
          <a:xfrm>
            <a:off x="825501" y="641210"/>
            <a:ext cx="2459990" cy="5740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TRACTION</a:t>
            </a:r>
            <a:endParaRPr/>
          </a:p>
        </p:txBody>
      </p:sp>
      <p:sp>
        <p:nvSpPr>
          <p:cNvPr id="169" name="Google Shape;169;p10"/>
          <p:cNvSpPr txBox="1"/>
          <p:nvPr/>
        </p:nvSpPr>
        <p:spPr>
          <a:xfrm>
            <a:off x="855119" y="2355843"/>
            <a:ext cx="1508125" cy="3302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2000">
                <a:solidFill>
                  <a:srgbClr val="006F83"/>
                </a:solidFill>
                <a:latin typeface="Tahoma"/>
                <a:ea typeface="Tahoma"/>
                <a:cs typeface="Tahoma"/>
                <a:sym typeface="Tahoma"/>
              </a:rPr>
              <a:t>Key Metrics</a:t>
            </a:r>
            <a:endParaRPr sz="2000">
              <a:latin typeface="Tahoma"/>
              <a:ea typeface="Tahoma"/>
              <a:cs typeface="Tahoma"/>
              <a:sym typeface="Tahoma"/>
            </a:endParaRPr>
          </a:p>
        </p:txBody>
      </p:sp>
      <p:graphicFrame>
        <p:nvGraphicFramePr>
          <p:cNvPr id="170" name="Google Shape;170;p10"/>
          <p:cNvGraphicFramePr/>
          <p:nvPr/>
        </p:nvGraphicFramePr>
        <p:xfrm>
          <a:off x="862012" y="2865438"/>
          <a:ext cx="3000000" cy="3000000"/>
        </p:xfrm>
        <a:graphic>
          <a:graphicData uri="http://schemas.openxmlformats.org/drawingml/2006/table">
            <a:tbl>
              <a:tblPr bandRow="1" firstRow="1">
                <a:noFill/>
                <a:tableStyleId>{625B3820-E032-4DE2-A8D2-DDAB4AB14DA3}</a:tableStyleId>
              </a:tblPr>
              <a:tblGrid>
                <a:gridCol w="802650"/>
                <a:gridCol w="818525"/>
                <a:gridCol w="779150"/>
                <a:gridCol w="1407800"/>
                <a:gridCol w="1313825"/>
              </a:tblGrid>
              <a:tr h="380950">
                <a:tc>
                  <a:txBody>
                    <a:bodyPr/>
                    <a:lstStyle/>
                    <a:p>
                      <a:pPr indent="0" lvl="0" marL="0" marR="0" rtl="0" algn="l">
                        <a:lnSpc>
                          <a:spcPct val="100000"/>
                        </a:lnSpc>
                        <a:spcBef>
                          <a:spcPts val="0"/>
                        </a:spcBef>
                        <a:spcAft>
                          <a:spcPts val="0"/>
                        </a:spcAft>
                        <a:buNone/>
                      </a:pPr>
                      <a:r>
                        <a:t/>
                      </a:r>
                      <a:endParaRPr sz="1500" u="none" cap="none" strike="noStrike">
                        <a:latin typeface="Times New Roman"/>
                        <a:ea typeface="Times New Roman"/>
                        <a:cs typeface="Times New Roman"/>
                        <a:sym typeface="Times New Roman"/>
                      </a:endParaRPr>
                    </a:p>
                  </a:txBody>
                  <a:tcPr marT="0" marB="0" marR="0" marL="0">
                    <a:solidFill>
                      <a:srgbClr val="DED8A4"/>
                    </a:solidFill>
                  </a:tcPr>
                </a:tc>
                <a:tc>
                  <a:txBody>
                    <a:bodyPr/>
                    <a:lstStyle/>
                    <a:p>
                      <a:pPr indent="0" lvl="0" marL="133985" marR="0" rtl="0" algn="l">
                        <a:lnSpc>
                          <a:spcPct val="100000"/>
                        </a:lnSpc>
                        <a:spcBef>
                          <a:spcPts val="0"/>
                        </a:spcBef>
                        <a:spcAft>
                          <a:spcPts val="0"/>
                        </a:spcAft>
                        <a:buNone/>
                      </a:pPr>
                      <a:r>
                        <a:rPr b="1" lang="en-US" sz="1200">
                          <a:solidFill>
                            <a:srgbClr val="006F83"/>
                          </a:solidFill>
                          <a:latin typeface="Tahoma"/>
                          <a:ea typeface="Tahoma"/>
                          <a:cs typeface="Tahoma"/>
                          <a:sym typeface="Tahoma"/>
                        </a:rPr>
                        <a:t>Users</a:t>
                      </a:r>
                      <a:endParaRPr sz="1200" u="none" cap="none" strike="noStrike">
                        <a:latin typeface="Tahoma"/>
                        <a:ea typeface="Tahoma"/>
                        <a:cs typeface="Tahoma"/>
                        <a:sym typeface="Tahoma"/>
                      </a:endParaRPr>
                    </a:p>
                  </a:txBody>
                  <a:tcPr marT="93975" marB="0" marR="0" marL="0">
                    <a:solidFill>
                      <a:srgbClr val="F5F3E3"/>
                    </a:solidFill>
                  </a:tcPr>
                </a:tc>
                <a:tc>
                  <a:txBody>
                    <a:bodyPr/>
                    <a:lstStyle/>
                    <a:p>
                      <a:pPr indent="0" lvl="0" marL="111760"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Orders</a:t>
                      </a:r>
                      <a:endParaRPr sz="1200" u="none" cap="none" strike="noStrike">
                        <a:latin typeface="Tahoma"/>
                        <a:ea typeface="Tahoma"/>
                        <a:cs typeface="Tahoma"/>
                        <a:sym typeface="Tahoma"/>
                      </a:endParaRPr>
                    </a:p>
                  </a:txBody>
                  <a:tcPr marT="93975" marB="0" marR="0" marL="0">
                    <a:solidFill>
                      <a:srgbClr val="F5F3E3"/>
                    </a:solidFill>
                  </a:tcPr>
                </a:tc>
                <a:tc>
                  <a:txBody>
                    <a:bodyPr/>
                    <a:lstStyle/>
                    <a:p>
                      <a:pPr indent="0" lvl="0" marL="0" marR="160020" rtl="0" algn="r">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Gross Revenue</a:t>
                      </a:r>
                      <a:endParaRPr sz="1200" u="none" cap="none" strike="noStrike">
                        <a:latin typeface="Tahoma"/>
                        <a:ea typeface="Tahoma"/>
                        <a:cs typeface="Tahoma"/>
                        <a:sym typeface="Tahoma"/>
                      </a:endParaRPr>
                    </a:p>
                  </a:txBody>
                  <a:tcPr marT="93975" marB="0" marR="0" marL="0">
                    <a:solidFill>
                      <a:srgbClr val="F5F3E3"/>
                    </a:solidFill>
                  </a:tcPr>
                </a:tc>
                <a:tc>
                  <a:txBody>
                    <a:bodyPr/>
                    <a:lstStyle/>
                    <a:p>
                      <a:pPr indent="0" lvl="0" marL="13906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Net Revenue</a:t>
                      </a:r>
                      <a:endParaRPr sz="1200" u="none" cap="none" strike="noStrike">
                        <a:latin typeface="Tahoma"/>
                        <a:ea typeface="Tahoma"/>
                        <a:cs typeface="Tahoma"/>
                        <a:sym typeface="Tahoma"/>
                      </a:endParaRPr>
                    </a:p>
                  </a:txBody>
                  <a:tcPr marT="93975" marB="0" marR="0" marL="0">
                    <a:solidFill>
                      <a:srgbClr val="F5F3E3"/>
                    </a:solidFill>
                  </a:tcPr>
                </a:tc>
              </a:tr>
              <a:tr h="370850">
                <a:tc>
                  <a:txBody>
                    <a:bodyPr/>
                    <a:lstStyle/>
                    <a:p>
                      <a:pPr indent="0" lvl="0" marL="0" marR="0" rtl="0" algn="ctr">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20</a:t>
                      </a:r>
                      <a:r>
                        <a:rPr b="1" lang="en-US" sz="1200">
                          <a:solidFill>
                            <a:srgbClr val="006F83"/>
                          </a:solidFill>
                          <a:latin typeface="Tahoma"/>
                          <a:ea typeface="Tahoma"/>
                          <a:cs typeface="Tahoma"/>
                          <a:sym typeface="Tahoma"/>
                        </a:rPr>
                        <a:t>22</a:t>
                      </a:r>
                      <a:endParaRPr sz="1200" u="none" cap="none" strike="noStrike">
                        <a:latin typeface="Tahoma"/>
                        <a:ea typeface="Tahoma"/>
                        <a:cs typeface="Tahoma"/>
                        <a:sym typeface="Tahoma"/>
                      </a:endParaRPr>
                    </a:p>
                  </a:txBody>
                  <a:tcPr marT="88900" marB="0" marR="0" marL="0">
                    <a:solidFill>
                      <a:srgbClr val="F5F3E3"/>
                    </a:solidFill>
                  </a:tcPr>
                </a:tc>
                <a:tc>
                  <a:txBody>
                    <a:bodyPr/>
                    <a:lstStyle/>
                    <a:p>
                      <a:pPr indent="0" lvl="0" marL="0" marR="104139"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100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c>
                  <a:txBody>
                    <a:bodyPr/>
                    <a:lstStyle/>
                    <a:p>
                      <a:pPr indent="0" lvl="0" marL="0" marR="9144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1100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c>
                  <a:txBody>
                    <a:bodyPr/>
                    <a:lstStyle/>
                    <a:p>
                      <a:pPr indent="0" lvl="0" marL="0" marR="131445"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10,00</a:t>
                      </a:r>
                      <a:r>
                        <a:rPr lang="en-US">
                          <a:latin typeface="Times New Roman"/>
                          <a:ea typeface="Times New Roman"/>
                          <a:cs typeface="Times New Roman"/>
                          <a:sym typeface="Times New Roman"/>
                        </a:rPr>
                        <a:t>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c>
                  <a:txBody>
                    <a:bodyPr/>
                    <a:lstStyle/>
                    <a:p>
                      <a:pPr indent="0" lvl="0" marL="0" marR="7747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7,000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r>
              <a:tr h="370850">
                <a:tc>
                  <a:txBody>
                    <a:bodyPr/>
                    <a:lstStyle/>
                    <a:p>
                      <a:pPr indent="0" lvl="0" marL="0" marR="0" rtl="0" algn="ctr">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20</a:t>
                      </a:r>
                      <a:r>
                        <a:rPr b="1" lang="en-US" sz="1200">
                          <a:solidFill>
                            <a:srgbClr val="006F83"/>
                          </a:solidFill>
                          <a:latin typeface="Tahoma"/>
                          <a:ea typeface="Tahoma"/>
                          <a:cs typeface="Tahoma"/>
                          <a:sym typeface="Tahoma"/>
                        </a:rPr>
                        <a:t>23</a:t>
                      </a:r>
                      <a:endParaRPr sz="1200" u="none" cap="none" strike="noStrike">
                        <a:latin typeface="Tahoma"/>
                        <a:ea typeface="Tahoma"/>
                        <a:cs typeface="Tahoma"/>
                        <a:sym typeface="Tahoma"/>
                      </a:endParaRPr>
                    </a:p>
                  </a:txBody>
                  <a:tcPr marT="88900" marB="0" marR="0" marL="0">
                    <a:solidFill>
                      <a:srgbClr val="F5F3E3"/>
                    </a:solidFill>
                  </a:tcPr>
                </a:tc>
                <a:tc>
                  <a:txBody>
                    <a:bodyPr/>
                    <a:lstStyle/>
                    <a:p>
                      <a:pPr indent="0" lvl="0" marL="0" marR="104139"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200</a:t>
                      </a:r>
                      <a:endParaRPr sz="1400" u="none" cap="none" strike="noStrike">
                        <a:latin typeface="Times New Roman"/>
                        <a:ea typeface="Times New Roman"/>
                        <a:cs typeface="Times New Roman"/>
                        <a:sym typeface="Times New Roman"/>
                      </a:endParaRPr>
                    </a:p>
                  </a:txBody>
                  <a:tcPr marT="73650" marB="0" marR="0" marL="0">
                    <a:solidFill>
                      <a:srgbClr val="EAF5F6"/>
                    </a:solidFill>
                  </a:tcPr>
                </a:tc>
                <a:tc>
                  <a:txBody>
                    <a:bodyPr/>
                    <a:lstStyle/>
                    <a:p>
                      <a:pPr indent="0" lvl="0" marL="0" marR="9144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200</a:t>
                      </a:r>
                      <a:endParaRPr sz="1400" u="none" cap="none" strike="noStrike">
                        <a:latin typeface="Times New Roman"/>
                        <a:ea typeface="Times New Roman"/>
                        <a:cs typeface="Times New Roman"/>
                        <a:sym typeface="Times New Roman"/>
                      </a:endParaRPr>
                    </a:p>
                  </a:txBody>
                  <a:tcPr marT="73650" marB="0" marR="0" marL="0">
                    <a:solidFill>
                      <a:srgbClr val="EAF5F6"/>
                    </a:solidFill>
                  </a:tcPr>
                </a:tc>
                <a:tc>
                  <a:txBody>
                    <a:bodyPr/>
                    <a:lstStyle/>
                    <a:p>
                      <a:pPr indent="0" lvl="0" marL="0" marR="131445"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20,000</a:t>
                      </a:r>
                      <a:endParaRPr sz="1400" u="none" cap="none" strike="noStrike">
                        <a:latin typeface="Times New Roman"/>
                        <a:ea typeface="Times New Roman"/>
                        <a:cs typeface="Times New Roman"/>
                        <a:sym typeface="Times New Roman"/>
                      </a:endParaRPr>
                    </a:p>
                  </a:txBody>
                  <a:tcPr marT="73650" marB="0" marR="0" marL="0">
                    <a:solidFill>
                      <a:srgbClr val="EAF5F6"/>
                    </a:solidFill>
                  </a:tcPr>
                </a:tc>
                <a:tc>
                  <a:txBody>
                    <a:bodyPr/>
                    <a:lstStyle/>
                    <a:p>
                      <a:pPr indent="0" lvl="0" marL="0" marR="7747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16,000</a:t>
                      </a:r>
                      <a:endParaRPr sz="1400" u="none" cap="none" strike="noStrike">
                        <a:latin typeface="Times New Roman"/>
                        <a:ea typeface="Times New Roman"/>
                        <a:cs typeface="Times New Roman"/>
                        <a:sym typeface="Times New Roman"/>
                      </a:endParaRPr>
                    </a:p>
                  </a:txBody>
                  <a:tcPr marT="73650" marB="0" marR="0" marL="0">
                    <a:solidFill>
                      <a:srgbClr val="EAF5F6"/>
                    </a:solidFill>
                  </a:tcPr>
                </a:tc>
              </a:tr>
              <a:tr h="370850">
                <a:tc>
                  <a:txBody>
                    <a:bodyPr/>
                    <a:lstStyle/>
                    <a:p>
                      <a:pPr indent="0" lvl="0" marL="0" marR="0" rtl="0" algn="ctr">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20</a:t>
                      </a:r>
                      <a:r>
                        <a:rPr b="1" lang="en-US" sz="1200">
                          <a:solidFill>
                            <a:srgbClr val="006F83"/>
                          </a:solidFill>
                          <a:latin typeface="Tahoma"/>
                          <a:ea typeface="Tahoma"/>
                          <a:cs typeface="Tahoma"/>
                          <a:sym typeface="Tahoma"/>
                        </a:rPr>
                        <a:t>24</a:t>
                      </a:r>
                      <a:endParaRPr sz="1200" u="none" cap="none" strike="noStrike">
                        <a:latin typeface="Tahoma"/>
                        <a:ea typeface="Tahoma"/>
                        <a:cs typeface="Tahoma"/>
                        <a:sym typeface="Tahoma"/>
                      </a:endParaRPr>
                    </a:p>
                  </a:txBody>
                  <a:tcPr marT="88900" marB="0" marR="0" marL="0">
                    <a:solidFill>
                      <a:srgbClr val="F5F3E3"/>
                    </a:solidFill>
                  </a:tcPr>
                </a:tc>
                <a:tc>
                  <a:txBody>
                    <a:bodyPr/>
                    <a:lstStyle/>
                    <a:p>
                      <a:pPr indent="0" lvl="0" marL="0" marR="104139"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300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c>
                  <a:txBody>
                    <a:bodyPr/>
                    <a:lstStyle/>
                    <a:p>
                      <a:pPr indent="0" lvl="0" marL="0" marR="9144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300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c>
                  <a:txBody>
                    <a:bodyPr/>
                    <a:lstStyle/>
                    <a:p>
                      <a:pPr indent="0" lvl="0" marL="0" marR="131445"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30,000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c>
                  <a:txBody>
                    <a:bodyPr/>
                    <a:lstStyle/>
                    <a:p>
                      <a:pPr indent="0" lvl="0" marL="0" marR="7747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25,000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r>
              <a:tr h="370850">
                <a:tc>
                  <a:txBody>
                    <a:bodyPr/>
                    <a:lstStyle/>
                    <a:p>
                      <a:pPr indent="0" lvl="0" marL="0" marR="0" rtl="0" algn="ctr">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20</a:t>
                      </a:r>
                      <a:r>
                        <a:rPr b="1" lang="en-US" sz="1200">
                          <a:solidFill>
                            <a:srgbClr val="006F83"/>
                          </a:solidFill>
                          <a:latin typeface="Tahoma"/>
                          <a:ea typeface="Tahoma"/>
                          <a:cs typeface="Tahoma"/>
                          <a:sym typeface="Tahoma"/>
                        </a:rPr>
                        <a:t>25</a:t>
                      </a:r>
                      <a:endParaRPr sz="1200" u="none" cap="none" strike="noStrike">
                        <a:latin typeface="Tahoma"/>
                        <a:ea typeface="Tahoma"/>
                        <a:cs typeface="Tahoma"/>
                        <a:sym typeface="Tahoma"/>
                      </a:endParaRPr>
                    </a:p>
                  </a:txBody>
                  <a:tcPr marT="88900" marB="0" marR="0" marL="0">
                    <a:solidFill>
                      <a:srgbClr val="F5F3E3"/>
                    </a:solidFill>
                  </a:tcPr>
                </a:tc>
                <a:tc>
                  <a:txBody>
                    <a:bodyPr/>
                    <a:lstStyle/>
                    <a:p>
                      <a:pPr indent="0" lvl="0" marL="0" marR="104139"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400</a:t>
                      </a:r>
                      <a:endParaRPr sz="1400" u="none" cap="none" strike="noStrike">
                        <a:latin typeface="Times New Roman"/>
                        <a:ea typeface="Times New Roman"/>
                        <a:cs typeface="Times New Roman"/>
                        <a:sym typeface="Times New Roman"/>
                      </a:endParaRPr>
                    </a:p>
                  </a:txBody>
                  <a:tcPr marT="73650" marB="0" marR="0" marL="0">
                    <a:solidFill>
                      <a:srgbClr val="EAF5F6"/>
                    </a:solidFill>
                  </a:tcPr>
                </a:tc>
                <a:tc>
                  <a:txBody>
                    <a:bodyPr/>
                    <a:lstStyle/>
                    <a:p>
                      <a:pPr indent="0" lvl="0" marL="0" marR="9144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400</a:t>
                      </a:r>
                      <a:endParaRPr sz="1400" u="none" cap="none" strike="noStrike">
                        <a:latin typeface="Times New Roman"/>
                        <a:ea typeface="Times New Roman"/>
                        <a:cs typeface="Times New Roman"/>
                        <a:sym typeface="Times New Roman"/>
                      </a:endParaRPr>
                    </a:p>
                  </a:txBody>
                  <a:tcPr marT="73650" marB="0" marR="0" marL="0">
                    <a:solidFill>
                      <a:srgbClr val="EAF5F6"/>
                    </a:solidFill>
                  </a:tcPr>
                </a:tc>
                <a:tc>
                  <a:txBody>
                    <a:bodyPr/>
                    <a:lstStyle/>
                    <a:p>
                      <a:pPr indent="0" lvl="0" marL="0" marR="131445"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40,000</a:t>
                      </a:r>
                      <a:endParaRPr sz="1400" u="none" cap="none" strike="noStrike">
                        <a:latin typeface="Times New Roman"/>
                        <a:ea typeface="Times New Roman"/>
                        <a:cs typeface="Times New Roman"/>
                        <a:sym typeface="Times New Roman"/>
                      </a:endParaRPr>
                    </a:p>
                  </a:txBody>
                  <a:tcPr marT="73650" marB="0" marR="0" marL="0">
                    <a:solidFill>
                      <a:srgbClr val="EAF5F6"/>
                    </a:solidFill>
                  </a:tcPr>
                </a:tc>
                <a:tc>
                  <a:txBody>
                    <a:bodyPr/>
                    <a:lstStyle/>
                    <a:p>
                      <a:pPr indent="0" lvl="0" marL="0" marR="7747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30,000</a:t>
                      </a:r>
                      <a:endParaRPr sz="1400" u="none" cap="none" strike="noStrike">
                        <a:latin typeface="Times New Roman"/>
                        <a:ea typeface="Times New Roman"/>
                        <a:cs typeface="Times New Roman"/>
                        <a:sym typeface="Times New Roman"/>
                      </a:endParaRPr>
                    </a:p>
                  </a:txBody>
                  <a:tcPr marT="73650" marB="0" marR="0" marL="0">
                    <a:solidFill>
                      <a:srgbClr val="EAF5F6"/>
                    </a:solidFill>
                  </a:tcPr>
                </a:tc>
              </a:tr>
              <a:tr h="370850">
                <a:tc>
                  <a:txBody>
                    <a:bodyPr/>
                    <a:lstStyle/>
                    <a:p>
                      <a:pPr indent="0" lvl="0" marL="0" marR="0" rtl="0" algn="ctr">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20</a:t>
                      </a:r>
                      <a:r>
                        <a:rPr b="1" lang="en-US" sz="1200">
                          <a:solidFill>
                            <a:srgbClr val="006F83"/>
                          </a:solidFill>
                          <a:latin typeface="Tahoma"/>
                          <a:ea typeface="Tahoma"/>
                          <a:cs typeface="Tahoma"/>
                          <a:sym typeface="Tahoma"/>
                        </a:rPr>
                        <a:t>26</a:t>
                      </a:r>
                      <a:endParaRPr sz="1200" u="none" cap="none" strike="noStrike">
                        <a:latin typeface="Tahoma"/>
                        <a:ea typeface="Tahoma"/>
                        <a:cs typeface="Tahoma"/>
                        <a:sym typeface="Tahoma"/>
                      </a:endParaRPr>
                    </a:p>
                  </a:txBody>
                  <a:tcPr marT="88900" marB="0" marR="0" marL="0">
                    <a:solidFill>
                      <a:srgbClr val="F5F3E3"/>
                    </a:solidFill>
                  </a:tcPr>
                </a:tc>
                <a:tc>
                  <a:txBody>
                    <a:bodyPr/>
                    <a:lstStyle/>
                    <a:p>
                      <a:pPr indent="0" lvl="0" marL="0" marR="104139"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500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c>
                  <a:txBody>
                    <a:bodyPr/>
                    <a:lstStyle/>
                    <a:p>
                      <a:pPr indent="0" lvl="0" marL="0" marR="9144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500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c>
                  <a:txBody>
                    <a:bodyPr/>
                    <a:lstStyle/>
                    <a:p>
                      <a:pPr indent="0" lvl="0" marL="0" marR="131445"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50,000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c>
                  <a:txBody>
                    <a:bodyPr/>
                    <a:lstStyle/>
                    <a:p>
                      <a:pPr indent="0" lvl="0" marL="0" marR="77470" rtl="0" algn="r">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40,000</a:t>
                      </a:r>
                      <a:endParaRPr sz="1400" u="none" cap="none" strike="noStrike">
                        <a:latin typeface="Times New Roman"/>
                        <a:ea typeface="Times New Roman"/>
                        <a:cs typeface="Times New Roman"/>
                        <a:sym typeface="Times New Roman"/>
                      </a:endParaRPr>
                    </a:p>
                  </a:txBody>
                  <a:tcPr marT="73650" marB="0" marR="0" marL="0">
                    <a:solidFill>
                      <a:srgbClr val="F1F0E0"/>
                    </a:solidFill>
                  </a:tcPr>
                </a:tc>
              </a:tr>
            </a:tbl>
          </a:graphicData>
        </a:graphic>
      </p:graphicFrame>
      <p:sp>
        <p:nvSpPr>
          <p:cNvPr id="171" name="Google Shape;171;p10"/>
          <p:cNvSpPr txBox="1"/>
          <p:nvPr/>
        </p:nvSpPr>
        <p:spPr>
          <a:xfrm>
            <a:off x="6398266" y="2355843"/>
            <a:ext cx="2171700" cy="3302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2000">
                <a:solidFill>
                  <a:srgbClr val="006F83"/>
                </a:solidFill>
                <a:latin typeface="Tahoma"/>
                <a:ea typeface="Tahoma"/>
                <a:cs typeface="Tahoma"/>
                <a:sym typeface="Tahoma"/>
              </a:rPr>
              <a:t>Revenue by Year</a:t>
            </a:r>
            <a:endParaRPr sz="2000">
              <a:latin typeface="Tahoma"/>
              <a:ea typeface="Tahoma"/>
              <a:cs typeface="Tahoma"/>
              <a:sym typeface="Tahoma"/>
            </a:endParaRPr>
          </a:p>
        </p:txBody>
      </p:sp>
      <p:pic>
        <p:nvPicPr>
          <p:cNvPr id="172" name="Google Shape;172;p10"/>
          <p:cNvPicPr preferRelativeResize="0"/>
          <p:nvPr/>
        </p:nvPicPr>
        <p:blipFill rotWithShape="1">
          <a:blip r:embed="rId3">
            <a:alphaModFix/>
          </a:blip>
          <a:srcRect b="0" l="0" r="0" t="0"/>
          <a:stretch/>
        </p:blipFill>
        <p:spPr>
          <a:xfrm>
            <a:off x="6361554" y="2766285"/>
            <a:ext cx="5122863" cy="2687636"/>
          </a:xfrm>
          <a:prstGeom prst="rect">
            <a:avLst/>
          </a:prstGeom>
          <a:noFill/>
          <a:ln>
            <a:noFill/>
          </a:ln>
        </p:spPr>
      </p:pic>
      <p:sp>
        <p:nvSpPr>
          <p:cNvPr id="173" name="Google Shape;173;p10"/>
          <p:cNvSpPr txBox="1"/>
          <p:nvPr/>
        </p:nvSpPr>
        <p:spPr>
          <a:xfrm>
            <a:off x="11118874" y="6258806"/>
            <a:ext cx="203200" cy="166370"/>
          </a:xfrm>
          <a:prstGeom prst="rect">
            <a:avLst/>
          </a:prstGeom>
          <a:noFill/>
          <a:ln>
            <a:noFill/>
          </a:ln>
        </p:spPr>
        <p:txBody>
          <a:bodyPr anchorCtr="0" anchor="t" bIns="0" lIns="0" spcFirstLastPara="1" rIns="0" wrap="square" tIns="0">
            <a:spAutoFit/>
          </a:bodyPr>
          <a:lstStyle/>
          <a:p>
            <a:pPr indent="0" lvl="0" marL="38100" marR="0" rtl="0" algn="l">
              <a:lnSpc>
                <a:spcPct val="119000"/>
              </a:lnSpc>
              <a:spcBef>
                <a:spcPts val="0"/>
              </a:spcBef>
              <a:spcAft>
                <a:spcPts val="0"/>
              </a:spcAft>
              <a:buNone/>
            </a:pPr>
            <a:fld id="{00000000-1234-1234-1234-123412341234}" type="slidenum">
              <a:rPr b="1" lang="en-US" sz="1000">
                <a:solidFill>
                  <a:srgbClr val="006F83"/>
                </a:solidFill>
                <a:latin typeface="Times New Roman"/>
                <a:ea typeface="Times New Roman"/>
                <a:cs typeface="Times New Roman"/>
                <a:sym typeface="Times New Roman"/>
              </a:rPr>
              <a:t>‹#›</a:t>
            </a:fld>
            <a:endParaRPr sz="1000">
              <a:latin typeface="Times New Roman"/>
              <a:ea typeface="Times New Roman"/>
              <a:cs typeface="Times New Roman"/>
              <a:sym typeface="Times New Roman"/>
            </a:endParaRPr>
          </a:p>
        </p:txBody>
      </p:sp>
      <p:sp>
        <p:nvSpPr>
          <p:cNvPr id="174" name="Google Shape;174;p10"/>
          <p:cNvSpPr/>
          <p:nvPr/>
        </p:nvSpPr>
        <p:spPr>
          <a:xfrm>
            <a:off x="7060625" y="5143500"/>
            <a:ext cx="872700" cy="20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0"/>
          <p:cNvSpPr/>
          <p:nvPr/>
        </p:nvSpPr>
        <p:spPr>
          <a:xfrm>
            <a:off x="7933325" y="5143500"/>
            <a:ext cx="872700" cy="20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0"/>
          <p:cNvSpPr/>
          <p:nvPr/>
        </p:nvSpPr>
        <p:spPr>
          <a:xfrm>
            <a:off x="8806025" y="5143500"/>
            <a:ext cx="872700" cy="20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0"/>
          <p:cNvSpPr/>
          <p:nvPr/>
        </p:nvSpPr>
        <p:spPr>
          <a:xfrm>
            <a:off x="9678725" y="5143500"/>
            <a:ext cx="872700" cy="20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0"/>
          <p:cNvSpPr/>
          <p:nvPr/>
        </p:nvSpPr>
        <p:spPr>
          <a:xfrm>
            <a:off x="10551425" y="5143500"/>
            <a:ext cx="872700" cy="20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0"/>
          <p:cNvSpPr txBox="1"/>
          <p:nvPr/>
        </p:nvSpPr>
        <p:spPr>
          <a:xfrm>
            <a:off x="7060625" y="5044050"/>
            <a:ext cx="87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2022</a:t>
            </a:r>
            <a:endParaRPr>
              <a:latin typeface="Calibri"/>
              <a:ea typeface="Calibri"/>
              <a:cs typeface="Calibri"/>
              <a:sym typeface="Calibri"/>
            </a:endParaRPr>
          </a:p>
        </p:txBody>
      </p:sp>
      <p:sp>
        <p:nvSpPr>
          <p:cNvPr id="180" name="Google Shape;180;p10"/>
          <p:cNvSpPr txBox="1"/>
          <p:nvPr/>
        </p:nvSpPr>
        <p:spPr>
          <a:xfrm>
            <a:off x="8011250" y="5044050"/>
            <a:ext cx="87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2023</a:t>
            </a:r>
            <a:endParaRPr>
              <a:latin typeface="Calibri"/>
              <a:ea typeface="Calibri"/>
              <a:cs typeface="Calibri"/>
              <a:sym typeface="Calibri"/>
            </a:endParaRPr>
          </a:p>
        </p:txBody>
      </p:sp>
      <p:sp>
        <p:nvSpPr>
          <p:cNvPr id="181" name="Google Shape;181;p10"/>
          <p:cNvSpPr txBox="1"/>
          <p:nvPr/>
        </p:nvSpPr>
        <p:spPr>
          <a:xfrm>
            <a:off x="8868650" y="5044050"/>
            <a:ext cx="87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2024</a:t>
            </a:r>
            <a:endParaRPr>
              <a:latin typeface="Calibri"/>
              <a:ea typeface="Calibri"/>
              <a:cs typeface="Calibri"/>
              <a:sym typeface="Calibri"/>
            </a:endParaRPr>
          </a:p>
        </p:txBody>
      </p:sp>
      <p:sp>
        <p:nvSpPr>
          <p:cNvPr id="182" name="Google Shape;182;p10"/>
          <p:cNvSpPr txBox="1"/>
          <p:nvPr/>
        </p:nvSpPr>
        <p:spPr>
          <a:xfrm>
            <a:off x="9741350" y="5044050"/>
            <a:ext cx="87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2025</a:t>
            </a:r>
            <a:endParaRPr>
              <a:latin typeface="Calibri"/>
              <a:ea typeface="Calibri"/>
              <a:cs typeface="Calibri"/>
              <a:sym typeface="Calibri"/>
            </a:endParaRPr>
          </a:p>
        </p:txBody>
      </p:sp>
      <p:sp>
        <p:nvSpPr>
          <p:cNvPr id="183" name="Google Shape;183;p10"/>
          <p:cNvSpPr txBox="1"/>
          <p:nvPr/>
        </p:nvSpPr>
        <p:spPr>
          <a:xfrm>
            <a:off x="10676675" y="5044050"/>
            <a:ext cx="87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2026</a:t>
            </a:r>
            <a:endParaRPr>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11"/>
          <p:cNvSpPr/>
          <p:nvPr/>
        </p:nvSpPr>
        <p:spPr>
          <a:xfrm>
            <a:off x="0" y="3341010"/>
            <a:ext cx="3723640" cy="201295"/>
          </a:xfrm>
          <a:custGeom>
            <a:rect b="b" l="l" r="r" t="t"/>
            <a:pathLst>
              <a:path extrusionOk="0" h="201295" w="3723640">
                <a:moveTo>
                  <a:pt x="3723174" y="201167"/>
                </a:moveTo>
                <a:lnTo>
                  <a:pt x="0" y="201167"/>
                </a:lnTo>
                <a:lnTo>
                  <a:pt x="0" y="0"/>
                </a:lnTo>
                <a:lnTo>
                  <a:pt x="3723174" y="0"/>
                </a:lnTo>
                <a:lnTo>
                  <a:pt x="3723174"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89" name="Google Shape;189;p11"/>
          <p:cNvSpPr txBox="1"/>
          <p:nvPr>
            <p:ph type="title"/>
          </p:nvPr>
        </p:nvSpPr>
        <p:spPr>
          <a:xfrm>
            <a:off x="825501" y="2660084"/>
            <a:ext cx="2919730" cy="5740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FINANCIALS</a:t>
            </a:r>
            <a:endParaRPr/>
          </a:p>
        </p:txBody>
      </p:sp>
      <p:sp>
        <p:nvSpPr>
          <p:cNvPr id="190" name="Google Shape;190;p11"/>
          <p:cNvSpPr txBox="1"/>
          <p:nvPr/>
        </p:nvSpPr>
        <p:spPr>
          <a:xfrm>
            <a:off x="11118874" y="6258806"/>
            <a:ext cx="203200" cy="166370"/>
          </a:xfrm>
          <a:prstGeom prst="rect">
            <a:avLst/>
          </a:prstGeom>
          <a:noFill/>
          <a:ln>
            <a:noFill/>
          </a:ln>
        </p:spPr>
        <p:txBody>
          <a:bodyPr anchorCtr="0" anchor="t" bIns="0" lIns="0" spcFirstLastPara="1" rIns="0" wrap="square" tIns="0">
            <a:spAutoFit/>
          </a:bodyPr>
          <a:lstStyle/>
          <a:p>
            <a:pPr indent="0" lvl="0" marL="38100" marR="0" rtl="0" algn="l">
              <a:lnSpc>
                <a:spcPct val="119000"/>
              </a:lnSpc>
              <a:spcBef>
                <a:spcPts val="0"/>
              </a:spcBef>
              <a:spcAft>
                <a:spcPts val="0"/>
              </a:spcAft>
              <a:buNone/>
            </a:pPr>
            <a:fld id="{00000000-1234-1234-1234-123412341234}" type="slidenum">
              <a:rPr b="1" lang="en-US" sz="1000">
                <a:solidFill>
                  <a:srgbClr val="006F83"/>
                </a:solidFill>
                <a:latin typeface="Times New Roman"/>
                <a:ea typeface="Times New Roman"/>
                <a:cs typeface="Times New Roman"/>
                <a:sym typeface="Times New Roman"/>
              </a:rPr>
              <a:t>‹#›</a:t>
            </a:fld>
            <a:endParaRPr sz="1000">
              <a:latin typeface="Times New Roman"/>
              <a:ea typeface="Times New Roman"/>
              <a:cs typeface="Times New Roman"/>
              <a:sym typeface="Times New Roman"/>
            </a:endParaRPr>
          </a:p>
        </p:txBody>
      </p:sp>
      <p:graphicFrame>
        <p:nvGraphicFramePr>
          <p:cNvPr id="191" name="Google Shape;191;p11"/>
          <p:cNvGraphicFramePr/>
          <p:nvPr/>
        </p:nvGraphicFramePr>
        <p:xfrm>
          <a:off x="4866275" y="746073"/>
          <a:ext cx="3000000" cy="3000000"/>
        </p:xfrm>
        <a:graphic>
          <a:graphicData uri="http://schemas.openxmlformats.org/drawingml/2006/table">
            <a:tbl>
              <a:tblPr bandRow="1" firstRow="1">
                <a:noFill/>
                <a:tableStyleId>{625B3820-E032-4DE2-A8D2-DDAB4AB14DA3}</a:tableStyleId>
              </a:tblPr>
              <a:tblGrid>
                <a:gridCol w="2339975"/>
                <a:gridCol w="1216650"/>
                <a:gridCol w="1090300"/>
                <a:gridCol w="1097275"/>
                <a:gridCol w="720100"/>
              </a:tblGrid>
              <a:tr h="360000">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DED8A4"/>
                    </a:solidFill>
                  </a:tcPr>
                </a:tc>
                <a:tc>
                  <a:txBody>
                    <a:bodyPr/>
                    <a:lstStyle/>
                    <a:p>
                      <a:pPr indent="0" lvl="0" marL="0" marR="160020" rtl="0" algn="r">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20</a:t>
                      </a:r>
                      <a:r>
                        <a:rPr b="1" lang="en-US" sz="1200">
                          <a:solidFill>
                            <a:srgbClr val="006F83"/>
                          </a:solidFill>
                          <a:latin typeface="Tahoma"/>
                          <a:ea typeface="Tahoma"/>
                          <a:cs typeface="Tahoma"/>
                          <a:sym typeface="Tahoma"/>
                        </a:rPr>
                        <a:t>22</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15570" rtl="0" algn="r">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20</a:t>
                      </a:r>
                      <a:r>
                        <a:rPr b="1" lang="en-US" sz="1200">
                          <a:solidFill>
                            <a:srgbClr val="006F83"/>
                          </a:solidFill>
                          <a:latin typeface="Tahoma"/>
                          <a:ea typeface="Tahoma"/>
                          <a:cs typeface="Tahoma"/>
                          <a:sym typeface="Tahoma"/>
                        </a:rPr>
                        <a:t>23</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78105" rtl="0" algn="r">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20</a:t>
                      </a:r>
                      <a:r>
                        <a:rPr b="1" lang="en-US" sz="1200">
                          <a:solidFill>
                            <a:srgbClr val="006F83"/>
                          </a:solidFill>
                          <a:latin typeface="Tahoma"/>
                          <a:ea typeface="Tahoma"/>
                          <a:cs typeface="Tahoma"/>
                          <a:sym typeface="Tahoma"/>
                        </a:rPr>
                        <a:t>24</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DED8A4"/>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Users</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200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11493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300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400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F1F0E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Jobs</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6</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11493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12</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18</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F9F7F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Average price per job</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6002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1000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1155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5000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7000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F1F0E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COMPANY REVENUE @15%</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10000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11493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20000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30000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F9F7F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 Cost of Revenue</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60020" rtl="0" algn="r">
                        <a:lnSpc>
                          <a:spcPct val="100000"/>
                        </a:lnSpc>
                        <a:spcBef>
                          <a:spcPts val="0"/>
                        </a:spcBef>
                        <a:spcAft>
                          <a:spcPts val="0"/>
                        </a:spcAft>
                        <a:buNone/>
                      </a:pPr>
                      <a:r>
                        <a:rPr lang="en-US">
                          <a:latin typeface="Times New Roman"/>
                          <a:ea typeface="Times New Roman"/>
                          <a:cs typeface="Times New Roman"/>
                          <a:sym typeface="Times New Roman"/>
                        </a:rPr>
                        <a:t>5000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rtl="0" algn="l">
                        <a:spcBef>
                          <a:spcPts val="0"/>
                        </a:spcBef>
                        <a:spcAft>
                          <a:spcPts val="0"/>
                        </a:spcAft>
                        <a:buNone/>
                      </a:pPr>
                      <a:r>
                        <a:rPr lang="en-US"/>
                        <a:t>9000</a:t>
                      </a:r>
                      <a:endParaRPr/>
                    </a:p>
                  </a:txBody>
                  <a:tcPr marT="67950" marB="0" marR="0" marL="0">
                    <a:solidFill>
                      <a:srgbClr val="F1F0E0"/>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12000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F1F0E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Gross Profit</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15000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11493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25000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35000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F9F7F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OPEX</a:t>
                      </a:r>
                      <a:endParaRPr sz="1200" u="none" cap="none" strike="noStrike">
                        <a:latin typeface="Tahoma"/>
                        <a:ea typeface="Tahoma"/>
                        <a:cs typeface="Tahoma"/>
                        <a:sym typeface="Tahoma"/>
                      </a:endParaRPr>
                    </a:p>
                  </a:txBody>
                  <a:tcPr marT="83175" marB="0" marR="0" marL="0">
                    <a:solidFill>
                      <a:srgbClr val="EEEBD1"/>
                    </a:solidFill>
                  </a:tcPr>
                </a:tc>
                <a:tc gridSpan="3">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F5F3E3"/>
                    </a:solidFill>
                  </a:tcPr>
                </a:tc>
                <a:tc hMerge="1"/>
                <a:tc hMerge="1"/>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F1F0E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 Sales &amp; Marketing</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11493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77470" rtl="0" algn="r">
                        <a:lnSpc>
                          <a:spcPct val="100000"/>
                        </a:lnSpc>
                        <a:spcBef>
                          <a:spcPts val="0"/>
                        </a:spcBef>
                        <a:spcAft>
                          <a:spcPts val="0"/>
                        </a:spcAft>
                        <a:buNone/>
                      </a:pPr>
                      <a:r>
                        <a:t/>
                      </a:r>
                      <a:endParaRPr sz="1400" u="none" cap="none" strike="noStrike">
                        <a:latin typeface="Times New Roman"/>
                        <a:ea typeface="Times New Roman"/>
                        <a:cs typeface="Times New Roman"/>
                        <a:sym typeface="Times New Roman"/>
                      </a:endParaRPr>
                    </a:p>
                  </a:txBody>
                  <a:tcPr marT="67950" marB="0" marR="0" marL="0">
                    <a:solidFill>
                      <a:srgbClr val="F9F7F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 Customer Service</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114935" rtl="0" algn="r">
                        <a:lnSpc>
                          <a:spcPct val="100000"/>
                        </a:lnSpc>
                        <a:spcBef>
                          <a:spcPts val="0"/>
                        </a:spcBef>
                        <a:spcAft>
                          <a:spcPts val="0"/>
                        </a:spcAft>
                        <a:buNone/>
                      </a:pPr>
                      <a:r>
                        <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77470" rtl="0" algn="r">
                        <a:lnSpc>
                          <a:spcPct val="100000"/>
                        </a:lnSpc>
                        <a:spcBef>
                          <a:spcPts val="0"/>
                        </a:spcBef>
                        <a:spcAft>
                          <a:spcPts val="0"/>
                        </a:spcAft>
                        <a:buNone/>
                      </a:pPr>
                      <a:r>
                        <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77470" rtl="0" algn="r">
                        <a:lnSpc>
                          <a:spcPct val="100000"/>
                        </a:lnSpc>
                        <a:spcBef>
                          <a:spcPts val="0"/>
                        </a:spcBef>
                        <a:spcAft>
                          <a:spcPts val="0"/>
                        </a:spcAft>
                        <a:buNone/>
                      </a:pPr>
                      <a:r>
                        <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 Product Development</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11493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10%</a:t>
                      </a:r>
                      <a:endParaRPr sz="1400" u="none" cap="none" strike="noStrike">
                        <a:latin typeface="Times New Roman"/>
                        <a:ea typeface="Times New Roman"/>
                        <a:cs typeface="Times New Roman"/>
                        <a:sym typeface="Times New Roman"/>
                      </a:endParaRPr>
                    </a:p>
                  </a:txBody>
                  <a:tcPr marT="67950" marB="0" marR="0" marL="0">
                    <a:solidFill>
                      <a:srgbClr val="EAF5F6"/>
                    </a:solidFill>
                  </a:tcPr>
                </a:tc>
                <a:tc>
                  <a:txBody>
                    <a:bodyPr/>
                    <a:lstStyle/>
                    <a:p>
                      <a:pPr indent="0" lvl="0" marL="0" rtl="0" algn="l">
                        <a:spcBef>
                          <a:spcPts val="0"/>
                        </a:spcBef>
                        <a:spcAft>
                          <a:spcPts val="0"/>
                        </a:spcAft>
                        <a:buNone/>
                      </a:pPr>
                      <a:r>
                        <a:t/>
                      </a:r>
                      <a:endParaRPr/>
                    </a:p>
                  </a:txBody>
                  <a:tcPr marT="67950" marB="0" marR="0" marL="0">
                    <a:solidFill>
                      <a:srgbClr val="F9F7F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 Misc.</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11493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10%</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rtl="0" algn="l">
                        <a:spcBef>
                          <a:spcPts val="0"/>
                        </a:spcBef>
                        <a:spcAft>
                          <a:spcPts val="0"/>
                        </a:spcAft>
                        <a:buNone/>
                      </a:pPr>
                      <a:r>
                        <a:t/>
                      </a:r>
                      <a:endParaRPr/>
                    </a:p>
                  </a:txBody>
                  <a:tcPr marT="67950" marB="0" marR="0" marL="0">
                    <a:solidFill>
                      <a:srgbClr val="F1F0E0"/>
                    </a:solidFill>
                  </a:tcPr>
                </a:tc>
              </a:tr>
              <a:tr h="360000">
                <a:tc>
                  <a:txBody>
                    <a:bodyPr/>
                    <a:lstStyle/>
                    <a:p>
                      <a:pPr indent="0" lvl="0" marL="85725" marR="0" rtl="0" algn="l">
                        <a:lnSpc>
                          <a:spcPct val="100000"/>
                        </a:lnSpc>
                        <a:spcBef>
                          <a:spcPts val="0"/>
                        </a:spcBef>
                        <a:spcAft>
                          <a:spcPts val="0"/>
                        </a:spcAft>
                        <a:buNone/>
                      </a:pPr>
                      <a:r>
                        <a:rPr b="1" lang="en-US" sz="1200" u="none" cap="none" strike="noStrike">
                          <a:solidFill>
                            <a:srgbClr val="006F83"/>
                          </a:solidFill>
                          <a:latin typeface="Tahoma"/>
                          <a:ea typeface="Tahoma"/>
                          <a:cs typeface="Tahoma"/>
                          <a:sym typeface="Tahoma"/>
                        </a:rPr>
                        <a:t>TOTAL OPEX</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5000</a:t>
                      </a:r>
                      <a:endParaRPr sz="1400" u="none" cap="none" strike="noStrike">
                        <a:latin typeface="Times New Roman"/>
                        <a:ea typeface="Times New Roman"/>
                        <a:cs typeface="Times New Roman"/>
                        <a:sym typeface="Times New Roman"/>
                      </a:endParaRPr>
                    </a:p>
                  </a:txBody>
                  <a:tcPr marT="67950" marB="0" marR="0" marL="0">
                    <a:solidFill>
                      <a:srgbClr val="E6F0F2"/>
                    </a:solidFill>
                  </a:tcPr>
                </a:tc>
                <a:tc>
                  <a:txBody>
                    <a:bodyPr/>
                    <a:lstStyle/>
                    <a:p>
                      <a:pPr indent="0" lvl="0" marL="0" marR="114935"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7000</a:t>
                      </a:r>
                      <a:endParaRPr sz="1400" u="none" cap="none" strike="noStrike">
                        <a:latin typeface="Times New Roman"/>
                        <a:ea typeface="Times New Roman"/>
                        <a:cs typeface="Times New Roman"/>
                        <a:sym typeface="Times New Roman"/>
                      </a:endParaRPr>
                    </a:p>
                  </a:txBody>
                  <a:tcPr marT="67950" marB="0" marR="0" marL="0">
                    <a:solidFill>
                      <a:srgbClr val="E6F0F2"/>
                    </a:solidFill>
                  </a:tcPr>
                </a:tc>
                <a:tc>
                  <a:txBody>
                    <a:bodyPr/>
                    <a:lstStyle/>
                    <a:p>
                      <a:pPr indent="0" lvl="0" marL="0" marR="77470" rtl="0" algn="r">
                        <a:lnSpc>
                          <a:spcPct val="100000"/>
                        </a:lnSpc>
                        <a:spcBef>
                          <a:spcPts val="0"/>
                        </a:spcBef>
                        <a:spcAft>
                          <a:spcPts val="0"/>
                        </a:spcAft>
                        <a:buNone/>
                      </a:pPr>
                      <a:r>
                        <a:rPr lang="en-US">
                          <a:solidFill>
                            <a:srgbClr val="4D4D4D"/>
                          </a:solidFill>
                          <a:latin typeface="Times New Roman"/>
                          <a:ea typeface="Times New Roman"/>
                          <a:cs typeface="Times New Roman"/>
                          <a:sym typeface="Times New Roman"/>
                        </a:rPr>
                        <a:t>10000</a:t>
                      </a:r>
                      <a:endParaRPr sz="1400" u="none" cap="none" strike="noStrike">
                        <a:latin typeface="Times New Roman"/>
                        <a:ea typeface="Times New Roman"/>
                        <a:cs typeface="Times New Roman"/>
                        <a:sym typeface="Times New Roman"/>
                      </a:endParaRPr>
                    </a:p>
                  </a:txBody>
                  <a:tcPr marT="67950" marB="0" marR="0" marL="0">
                    <a:solidFill>
                      <a:srgbClr val="E6F0F2"/>
                    </a:solidFill>
                  </a:tcPr>
                </a:tc>
                <a:tc>
                  <a:txBody>
                    <a:bodyPr/>
                    <a:lstStyle/>
                    <a:p>
                      <a:pPr indent="0" lvl="0" marL="0" marR="0" rtl="0" algn="l">
                        <a:lnSpc>
                          <a:spcPct val="100000"/>
                        </a:lnSpc>
                        <a:spcBef>
                          <a:spcPts val="0"/>
                        </a:spcBef>
                        <a:spcAft>
                          <a:spcPts val="0"/>
                        </a:spcAft>
                        <a:buNone/>
                      </a:pPr>
                      <a:r>
                        <a:t/>
                      </a:r>
                      <a:endParaRPr sz="1300" u="none" cap="none" strike="noStrike">
                        <a:latin typeface="Times New Roman"/>
                        <a:ea typeface="Times New Roman"/>
                        <a:cs typeface="Times New Roman"/>
                        <a:sym typeface="Times New Roman"/>
                      </a:endParaRPr>
                    </a:p>
                  </a:txBody>
                  <a:tcPr marT="0" marB="0" marR="0" marL="0">
                    <a:solidFill>
                      <a:srgbClr val="F9F7F0"/>
                    </a:solidFill>
                  </a:tcPr>
                </a:tc>
              </a:tr>
              <a:tr h="360000">
                <a:tc>
                  <a:txBody>
                    <a:bodyPr/>
                    <a:lstStyle/>
                    <a:p>
                      <a:pPr indent="0" lvl="0" marL="85725" marR="0" rtl="0" algn="l">
                        <a:lnSpc>
                          <a:spcPct val="100000"/>
                        </a:lnSpc>
                        <a:spcBef>
                          <a:spcPts val="0"/>
                        </a:spcBef>
                        <a:spcAft>
                          <a:spcPts val="0"/>
                        </a:spcAft>
                        <a:buNone/>
                      </a:pPr>
                      <a:r>
                        <a:t/>
                      </a:r>
                      <a:endParaRPr sz="1200" u="none" cap="none" strike="noStrike">
                        <a:latin typeface="Tahoma"/>
                        <a:ea typeface="Tahoma"/>
                        <a:cs typeface="Tahoma"/>
                        <a:sym typeface="Tahoma"/>
                      </a:endParaRPr>
                    </a:p>
                  </a:txBody>
                  <a:tcPr marT="83175" marB="0" marR="0" marL="0">
                    <a:solidFill>
                      <a:srgbClr val="F5F3E3"/>
                    </a:solidFill>
                  </a:tcPr>
                </a:tc>
                <a:tc>
                  <a:txBody>
                    <a:bodyPr/>
                    <a:lstStyle/>
                    <a:p>
                      <a:pPr indent="0" lvl="0" marL="0" marR="159385" rtl="0" algn="r">
                        <a:lnSpc>
                          <a:spcPct val="100000"/>
                        </a:lnSpc>
                        <a:spcBef>
                          <a:spcPts val="0"/>
                        </a:spcBef>
                        <a:spcAft>
                          <a:spcPts val="0"/>
                        </a:spcAft>
                        <a:buNone/>
                      </a:pPr>
                      <a:r>
                        <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114935" rtl="0" algn="r">
                        <a:lnSpc>
                          <a:spcPct val="100000"/>
                        </a:lnSpc>
                        <a:spcBef>
                          <a:spcPts val="0"/>
                        </a:spcBef>
                        <a:spcAft>
                          <a:spcPts val="0"/>
                        </a:spcAft>
                        <a:buNone/>
                      </a:pPr>
                      <a:r>
                        <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marR="77470" rtl="0" algn="r">
                        <a:lnSpc>
                          <a:spcPct val="100000"/>
                        </a:lnSpc>
                        <a:spcBef>
                          <a:spcPts val="0"/>
                        </a:spcBef>
                        <a:spcAft>
                          <a:spcPts val="0"/>
                        </a:spcAft>
                        <a:buNone/>
                      </a:pPr>
                      <a:r>
                        <a:t/>
                      </a:r>
                      <a:endParaRPr sz="1400" u="none" cap="none" strike="noStrike">
                        <a:latin typeface="Times New Roman"/>
                        <a:ea typeface="Times New Roman"/>
                        <a:cs typeface="Times New Roman"/>
                        <a:sym typeface="Times New Roman"/>
                      </a:endParaRPr>
                    </a:p>
                  </a:txBody>
                  <a:tcPr marT="67950" marB="0" marR="0" marL="0">
                    <a:solidFill>
                      <a:srgbClr val="F1F0E0"/>
                    </a:solidFill>
                  </a:tcPr>
                </a:tc>
                <a:tc>
                  <a:txBody>
                    <a:bodyPr/>
                    <a:lstStyle/>
                    <a:p>
                      <a:pPr indent="0" lvl="0" marL="0" rtl="0" algn="l">
                        <a:spcBef>
                          <a:spcPts val="0"/>
                        </a:spcBef>
                        <a:spcAft>
                          <a:spcPts val="0"/>
                        </a:spcAft>
                        <a:buNone/>
                      </a:pPr>
                      <a:r>
                        <a:t/>
                      </a:r>
                      <a:endParaRPr/>
                    </a:p>
                  </a:txBody>
                  <a:tcPr marT="67950" marB="0" marR="0" marL="0">
                    <a:solidFill>
                      <a:srgbClr val="F1F0E0"/>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95" name="Shape 195"/>
        <p:cNvGrpSpPr/>
        <p:nvPr/>
      </p:nvGrpSpPr>
      <p:grpSpPr>
        <a:xfrm>
          <a:off x="0" y="0"/>
          <a:ext cx="0" cy="0"/>
          <a:chOff x="0" y="0"/>
          <a:chExt cx="0" cy="0"/>
        </a:xfrm>
      </p:grpSpPr>
      <p:sp>
        <p:nvSpPr>
          <p:cNvPr id="196" name="Google Shape;196;p12"/>
          <p:cNvSpPr/>
          <p:nvPr/>
        </p:nvSpPr>
        <p:spPr>
          <a:xfrm>
            <a:off x="2181069" y="3027646"/>
            <a:ext cx="2286000" cy="2453640"/>
          </a:xfrm>
          <a:custGeom>
            <a:rect b="b" l="l" r="r" t="t"/>
            <a:pathLst>
              <a:path extrusionOk="0" h="2453640" w="2286000">
                <a:moveTo>
                  <a:pt x="2285999" y="2453473"/>
                </a:moveTo>
                <a:lnTo>
                  <a:pt x="0" y="2453473"/>
                </a:lnTo>
                <a:lnTo>
                  <a:pt x="0" y="0"/>
                </a:lnTo>
                <a:lnTo>
                  <a:pt x="2285999" y="0"/>
                </a:lnTo>
                <a:lnTo>
                  <a:pt x="2285999" y="2453473"/>
                </a:lnTo>
                <a:close/>
              </a:path>
            </a:pathLst>
          </a:custGeom>
          <a:solidFill>
            <a:srgbClr val="DED8A4">
              <a:alpha val="4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97" name="Google Shape;197;p12"/>
          <p:cNvSpPr/>
          <p:nvPr/>
        </p:nvSpPr>
        <p:spPr>
          <a:xfrm>
            <a:off x="6929313" y="3027646"/>
            <a:ext cx="2286000" cy="2453640"/>
          </a:xfrm>
          <a:custGeom>
            <a:rect b="b" l="l" r="r" t="t"/>
            <a:pathLst>
              <a:path extrusionOk="0" h="2453640" w="2286000">
                <a:moveTo>
                  <a:pt x="2285999" y="2453473"/>
                </a:moveTo>
                <a:lnTo>
                  <a:pt x="0" y="2453473"/>
                </a:lnTo>
                <a:lnTo>
                  <a:pt x="0" y="0"/>
                </a:lnTo>
                <a:lnTo>
                  <a:pt x="2285999" y="0"/>
                </a:lnTo>
                <a:lnTo>
                  <a:pt x="2285999" y="2453473"/>
                </a:lnTo>
                <a:close/>
              </a:path>
            </a:pathLst>
          </a:custGeom>
          <a:solidFill>
            <a:srgbClr val="DED8A4">
              <a:alpha val="4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rPr lang="en-US" sz="2100"/>
              <a:t>Kaushik Tayi</a:t>
            </a:r>
            <a:endParaRPr sz="2100"/>
          </a:p>
        </p:txBody>
      </p:sp>
      <p:sp>
        <p:nvSpPr>
          <p:cNvPr id="198" name="Google Shape;198;p12"/>
          <p:cNvSpPr/>
          <p:nvPr/>
        </p:nvSpPr>
        <p:spPr>
          <a:xfrm>
            <a:off x="4555191" y="2982921"/>
            <a:ext cx="2286000" cy="2453640"/>
          </a:xfrm>
          <a:custGeom>
            <a:rect b="b" l="l" r="r" t="t"/>
            <a:pathLst>
              <a:path extrusionOk="0" h="2453640" w="2286000">
                <a:moveTo>
                  <a:pt x="2285999" y="2453473"/>
                </a:moveTo>
                <a:lnTo>
                  <a:pt x="0" y="2453473"/>
                </a:lnTo>
                <a:lnTo>
                  <a:pt x="0" y="0"/>
                </a:lnTo>
                <a:lnTo>
                  <a:pt x="2285999" y="0"/>
                </a:lnTo>
                <a:lnTo>
                  <a:pt x="2285999" y="2453473"/>
                </a:lnTo>
                <a:close/>
              </a:path>
            </a:pathLst>
          </a:custGeom>
          <a:solidFill>
            <a:srgbClr val="DED8A4">
              <a:alpha val="4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99" name="Google Shape;199;p12"/>
          <p:cNvSpPr/>
          <p:nvPr/>
        </p:nvSpPr>
        <p:spPr>
          <a:xfrm>
            <a:off x="11352213" y="6246907"/>
            <a:ext cx="840105" cy="201295"/>
          </a:xfrm>
          <a:custGeom>
            <a:rect b="b" l="l" r="r" t="t"/>
            <a:pathLst>
              <a:path extrusionOk="0" h="201295" w="840104">
                <a:moveTo>
                  <a:pt x="839786" y="201168"/>
                </a:moveTo>
                <a:lnTo>
                  <a:pt x="0" y="201168"/>
                </a:lnTo>
                <a:lnTo>
                  <a:pt x="0" y="0"/>
                </a:lnTo>
                <a:lnTo>
                  <a:pt x="839786" y="0"/>
                </a:lnTo>
                <a:lnTo>
                  <a:pt x="839786" y="201168"/>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200" name="Google Shape;200;p12"/>
          <p:cNvSpPr/>
          <p:nvPr/>
        </p:nvSpPr>
        <p:spPr>
          <a:xfrm>
            <a:off x="0" y="1301632"/>
            <a:ext cx="2092960" cy="201295"/>
          </a:xfrm>
          <a:custGeom>
            <a:rect b="b" l="l" r="r" t="t"/>
            <a:pathLst>
              <a:path extrusionOk="0" h="201295" w="2092960">
                <a:moveTo>
                  <a:pt x="2092410" y="201167"/>
                </a:moveTo>
                <a:lnTo>
                  <a:pt x="0" y="201167"/>
                </a:lnTo>
                <a:lnTo>
                  <a:pt x="0" y="0"/>
                </a:lnTo>
                <a:lnTo>
                  <a:pt x="2092410" y="0"/>
                </a:lnTo>
                <a:lnTo>
                  <a:pt x="2092410"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201" name="Google Shape;201;p12"/>
          <p:cNvSpPr txBox="1"/>
          <p:nvPr/>
        </p:nvSpPr>
        <p:spPr>
          <a:xfrm>
            <a:off x="1" y="4"/>
            <a:ext cx="1307400" cy="1228800"/>
          </a:xfrm>
          <a:prstGeom prst="rect">
            <a:avLst/>
          </a:prstGeom>
          <a:noFill/>
          <a:ln>
            <a:noFill/>
          </a:ln>
        </p:spPr>
        <p:txBody>
          <a:bodyPr anchorCtr="0" anchor="t" bIns="0" lIns="0" spcFirstLastPara="1" rIns="0" wrap="square" tIns="73650">
            <a:spAutoFit/>
          </a:bodyPr>
          <a:lstStyle/>
          <a:p>
            <a:pPr indent="0" lvl="0" marL="12700" marR="5080" rtl="0" algn="l">
              <a:lnSpc>
                <a:spcPct val="108333"/>
              </a:lnSpc>
              <a:spcBef>
                <a:spcPts val="0"/>
              </a:spcBef>
              <a:spcAft>
                <a:spcPts val="0"/>
              </a:spcAft>
              <a:buNone/>
            </a:pPr>
            <a:r>
              <a:rPr b="1" lang="en-US" sz="3600">
                <a:solidFill>
                  <a:srgbClr val="006F83"/>
                </a:solidFill>
                <a:latin typeface="Tahoma"/>
                <a:ea typeface="Tahoma"/>
                <a:cs typeface="Tahoma"/>
                <a:sym typeface="Tahoma"/>
              </a:rPr>
              <a:t>OUR  TEAM</a:t>
            </a:r>
            <a:endParaRPr sz="3600">
              <a:latin typeface="Tahoma"/>
              <a:ea typeface="Tahoma"/>
              <a:cs typeface="Tahoma"/>
              <a:sym typeface="Tahoma"/>
            </a:endParaRPr>
          </a:p>
        </p:txBody>
      </p:sp>
      <p:pic>
        <p:nvPicPr>
          <p:cNvPr id="202" name="Google Shape;202;p12"/>
          <p:cNvPicPr preferRelativeResize="0"/>
          <p:nvPr/>
        </p:nvPicPr>
        <p:blipFill rotWithShape="1">
          <a:blip r:embed="rId3">
            <a:alphaModFix/>
          </a:blip>
          <a:srcRect b="0" l="0" r="0" t="0"/>
          <a:stretch/>
        </p:blipFill>
        <p:spPr>
          <a:xfrm>
            <a:off x="2181070" y="774398"/>
            <a:ext cx="2285999" cy="2285999"/>
          </a:xfrm>
          <a:prstGeom prst="rect">
            <a:avLst/>
          </a:prstGeom>
          <a:noFill/>
          <a:ln>
            <a:noFill/>
          </a:ln>
        </p:spPr>
      </p:pic>
      <p:sp>
        <p:nvSpPr>
          <p:cNvPr id="203" name="Google Shape;203;p12"/>
          <p:cNvSpPr txBox="1"/>
          <p:nvPr/>
        </p:nvSpPr>
        <p:spPr>
          <a:xfrm>
            <a:off x="2181069" y="3018946"/>
            <a:ext cx="2286000" cy="2213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3100">
                <a:latin typeface="Times New Roman"/>
                <a:ea typeface="Times New Roman"/>
                <a:cs typeface="Times New Roman"/>
                <a:sym typeface="Times New Roman"/>
              </a:rPr>
              <a:t>Ashish Varma		</a:t>
            </a:r>
            <a:endParaRPr sz="3100">
              <a:latin typeface="Times New Roman"/>
              <a:ea typeface="Times New Roman"/>
              <a:cs typeface="Times New Roman"/>
              <a:sym typeface="Times New Roman"/>
            </a:endParaRPr>
          </a:p>
          <a:p>
            <a:pPr indent="0" lvl="0" marL="586105" marR="578485" rtl="0" algn="ctr">
              <a:lnSpc>
                <a:spcPct val="109000"/>
              </a:lnSpc>
              <a:spcBef>
                <a:spcPts val="5"/>
              </a:spcBef>
              <a:spcAft>
                <a:spcPts val="0"/>
              </a:spcAft>
              <a:buNone/>
            </a:pPr>
            <a:r>
              <a:rPr b="1" lang="en-US" sz="2000">
                <a:solidFill>
                  <a:srgbClr val="006F83"/>
                </a:solidFill>
                <a:latin typeface="Tahoma"/>
                <a:ea typeface="Tahoma"/>
                <a:cs typeface="Tahoma"/>
                <a:sym typeface="Tahoma"/>
              </a:rPr>
              <a:t>Ashish Varma </a:t>
            </a:r>
            <a:endParaRPr sz="2000">
              <a:latin typeface="Tahoma"/>
              <a:ea typeface="Tahoma"/>
              <a:cs typeface="Tahoma"/>
              <a:sym typeface="Tahoma"/>
            </a:endParaRPr>
          </a:p>
          <a:p>
            <a:pPr indent="0" lvl="0" marL="0" marR="0" rtl="0" algn="ctr">
              <a:lnSpc>
                <a:spcPct val="100000"/>
              </a:lnSpc>
              <a:spcBef>
                <a:spcPts val="360"/>
              </a:spcBef>
              <a:spcAft>
                <a:spcPts val="0"/>
              </a:spcAft>
              <a:buNone/>
            </a:pPr>
            <a:r>
              <a:rPr i="1" lang="en-US" sz="1400">
                <a:solidFill>
                  <a:srgbClr val="006F83"/>
                </a:solidFill>
                <a:latin typeface="Times New Roman"/>
                <a:ea typeface="Times New Roman"/>
                <a:cs typeface="Times New Roman"/>
                <a:sym typeface="Times New Roman"/>
              </a:rPr>
              <a:t>Team Member Title</a:t>
            </a:r>
            <a:endParaRPr sz="1400">
              <a:latin typeface="Times New Roman"/>
              <a:ea typeface="Times New Roman"/>
              <a:cs typeface="Times New Roman"/>
              <a:sym typeface="Times New Roman"/>
            </a:endParaRPr>
          </a:p>
          <a:p>
            <a:pPr indent="1270" lvl="0" marL="241934" marR="238759" rtl="0" algn="ctr">
              <a:lnSpc>
                <a:spcPct val="107142"/>
              </a:lnSpc>
              <a:spcBef>
                <a:spcPts val="860"/>
              </a:spcBef>
              <a:spcAft>
                <a:spcPts val="0"/>
              </a:spcAft>
              <a:buNone/>
            </a:pPr>
            <a:r>
              <a:t/>
            </a:r>
            <a:endParaRPr sz="1400">
              <a:latin typeface="Times New Roman"/>
              <a:ea typeface="Times New Roman"/>
              <a:cs typeface="Times New Roman"/>
              <a:sym typeface="Times New Roman"/>
            </a:endParaRPr>
          </a:p>
        </p:txBody>
      </p:sp>
      <p:pic>
        <p:nvPicPr>
          <p:cNvPr id="204" name="Google Shape;204;p12"/>
          <p:cNvPicPr preferRelativeResize="0"/>
          <p:nvPr/>
        </p:nvPicPr>
        <p:blipFill rotWithShape="1">
          <a:blip r:embed="rId4">
            <a:alphaModFix/>
          </a:blip>
          <a:srcRect b="0" l="0" r="0" t="0"/>
          <a:stretch/>
        </p:blipFill>
        <p:spPr>
          <a:xfrm>
            <a:off x="4555191" y="774398"/>
            <a:ext cx="2285999" cy="2285999"/>
          </a:xfrm>
          <a:prstGeom prst="rect">
            <a:avLst/>
          </a:prstGeom>
          <a:noFill/>
          <a:ln>
            <a:noFill/>
          </a:ln>
        </p:spPr>
      </p:pic>
      <p:sp>
        <p:nvSpPr>
          <p:cNvPr id="205" name="Google Shape;205;p12"/>
          <p:cNvSpPr txBox="1"/>
          <p:nvPr/>
        </p:nvSpPr>
        <p:spPr>
          <a:xfrm>
            <a:off x="4555204" y="3066046"/>
            <a:ext cx="2286000" cy="2054700"/>
          </a:xfrm>
          <a:prstGeom prst="rect">
            <a:avLst/>
          </a:prstGeom>
          <a:noFill/>
          <a:ln>
            <a:noFill/>
          </a:ln>
        </p:spPr>
        <p:txBody>
          <a:bodyPr anchorCtr="0" anchor="t" bIns="0" lIns="0" spcFirstLastPara="1" rIns="0" wrap="square" tIns="6350">
            <a:spAutoFit/>
          </a:bodyPr>
          <a:lstStyle/>
          <a:p>
            <a:pPr indent="0" lvl="0" marL="0" marR="0" rtl="0" algn="l">
              <a:lnSpc>
                <a:spcPct val="100000"/>
              </a:lnSpc>
              <a:spcBef>
                <a:spcPts val="0"/>
              </a:spcBef>
              <a:spcAft>
                <a:spcPts val="0"/>
              </a:spcAft>
              <a:buNone/>
            </a:pPr>
            <a:r>
              <a:rPr lang="en-US" sz="2950">
                <a:latin typeface="Times New Roman"/>
                <a:ea typeface="Times New Roman"/>
                <a:cs typeface="Times New Roman"/>
                <a:sym typeface="Times New Roman"/>
              </a:rPr>
              <a:t>Mayank R A</a:t>
            </a:r>
            <a:endParaRPr sz="2950">
              <a:latin typeface="Times New Roman"/>
              <a:ea typeface="Times New Roman"/>
              <a:cs typeface="Times New Roman"/>
              <a:sym typeface="Times New Roman"/>
            </a:endParaRPr>
          </a:p>
          <a:p>
            <a:pPr indent="0" lvl="0" marL="586105" marR="578485" rtl="0" algn="ctr">
              <a:lnSpc>
                <a:spcPct val="109000"/>
              </a:lnSpc>
              <a:spcBef>
                <a:spcPts val="0"/>
              </a:spcBef>
              <a:spcAft>
                <a:spcPts val="0"/>
              </a:spcAft>
              <a:buNone/>
            </a:pPr>
            <a:r>
              <a:rPr b="1" lang="en-US" sz="2000">
                <a:solidFill>
                  <a:srgbClr val="006F83"/>
                </a:solidFill>
                <a:latin typeface="Tahoma"/>
                <a:ea typeface="Tahoma"/>
                <a:cs typeface="Tahoma"/>
                <a:sym typeface="Tahoma"/>
              </a:rPr>
              <a:t>Mayank Reddy Ankilla</a:t>
            </a:r>
            <a:endParaRPr sz="2000">
              <a:latin typeface="Tahoma"/>
              <a:ea typeface="Tahoma"/>
              <a:cs typeface="Tahoma"/>
              <a:sym typeface="Tahoma"/>
            </a:endParaRPr>
          </a:p>
          <a:p>
            <a:pPr indent="0" lvl="0" marL="0" marR="0" rtl="0" algn="ctr">
              <a:lnSpc>
                <a:spcPct val="100000"/>
              </a:lnSpc>
              <a:spcBef>
                <a:spcPts val="365"/>
              </a:spcBef>
              <a:spcAft>
                <a:spcPts val="0"/>
              </a:spcAft>
              <a:buNone/>
            </a:pPr>
            <a:r>
              <a:rPr i="1" lang="en-US" sz="1400">
                <a:solidFill>
                  <a:srgbClr val="006F83"/>
                </a:solidFill>
                <a:latin typeface="Times New Roman"/>
                <a:ea typeface="Times New Roman"/>
                <a:cs typeface="Times New Roman"/>
                <a:sym typeface="Times New Roman"/>
              </a:rPr>
              <a:t>Team Member Title</a:t>
            </a:r>
            <a:endParaRPr sz="1400">
              <a:latin typeface="Times New Roman"/>
              <a:ea typeface="Times New Roman"/>
              <a:cs typeface="Times New Roman"/>
              <a:sym typeface="Times New Roman"/>
            </a:endParaRPr>
          </a:p>
          <a:p>
            <a:pPr indent="1270" lvl="0" marL="241934" marR="238759" rtl="0" algn="ctr">
              <a:lnSpc>
                <a:spcPct val="107142"/>
              </a:lnSpc>
              <a:spcBef>
                <a:spcPts val="855"/>
              </a:spcBef>
              <a:spcAft>
                <a:spcPts val="0"/>
              </a:spcAft>
              <a:buNone/>
            </a:pPr>
            <a:r>
              <a:t/>
            </a:r>
            <a:endParaRPr sz="1400">
              <a:latin typeface="Times New Roman"/>
              <a:ea typeface="Times New Roman"/>
              <a:cs typeface="Times New Roman"/>
              <a:sym typeface="Times New Roman"/>
            </a:endParaRPr>
          </a:p>
        </p:txBody>
      </p:sp>
      <p:pic>
        <p:nvPicPr>
          <p:cNvPr id="206" name="Google Shape;206;p12"/>
          <p:cNvPicPr preferRelativeResize="0"/>
          <p:nvPr/>
        </p:nvPicPr>
        <p:blipFill rotWithShape="1">
          <a:blip r:embed="rId5">
            <a:alphaModFix/>
          </a:blip>
          <a:srcRect b="0" l="0" r="0" t="0"/>
          <a:stretch/>
        </p:blipFill>
        <p:spPr>
          <a:xfrm>
            <a:off x="6929313" y="774398"/>
            <a:ext cx="2285999" cy="2285999"/>
          </a:xfrm>
          <a:prstGeom prst="rect">
            <a:avLst/>
          </a:prstGeom>
          <a:noFill/>
          <a:ln>
            <a:noFill/>
          </a:ln>
        </p:spPr>
      </p:pic>
      <p:sp>
        <p:nvSpPr>
          <p:cNvPr id="207" name="Google Shape;207;p12"/>
          <p:cNvSpPr txBox="1"/>
          <p:nvPr/>
        </p:nvSpPr>
        <p:spPr>
          <a:xfrm>
            <a:off x="6929325" y="3465275"/>
            <a:ext cx="2286000" cy="1719000"/>
          </a:xfrm>
          <a:prstGeom prst="rect">
            <a:avLst/>
          </a:prstGeom>
          <a:noFill/>
          <a:ln>
            <a:noFill/>
          </a:ln>
        </p:spPr>
        <p:txBody>
          <a:bodyPr anchorCtr="0" anchor="t" bIns="0" lIns="0" spcFirstLastPara="1" rIns="0" wrap="square" tIns="6350">
            <a:spAutoFit/>
          </a:bodyPr>
          <a:lstStyle/>
          <a:p>
            <a:pPr indent="0" lvl="0" marL="0" marR="0" rtl="0" algn="l">
              <a:lnSpc>
                <a:spcPct val="100000"/>
              </a:lnSpc>
              <a:spcBef>
                <a:spcPts val="0"/>
              </a:spcBef>
              <a:spcAft>
                <a:spcPts val="0"/>
              </a:spcAft>
              <a:buNone/>
            </a:pPr>
            <a:r>
              <a:t/>
            </a:r>
            <a:endParaRPr sz="2950">
              <a:latin typeface="Times New Roman"/>
              <a:ea typeface="Times New Roman"/>
              <a:cs typeface="Times New Roman"/>
              <a:sym typeface="Times New Roman"/>
            </a:endParaRPr>
          </a:p>
          <a:p>
            <a:pPr indent="0" lvl="0" marL="586105" marR="578485" rtl="0" algn="ctr">
              <a:lnSpc>
                <a:spcPct val="109000"/>
              </a:lnSpc>
              <a:spcBef>
                <a:spcPts val="0"/>
              </a:spcBef>
              <a:spcAft>
                <a:spcPts val="0"/>
              </a:spcAft>
              <a:buNone/>
            </a:pPr>
            <a:r>
              <a:rPr b="1" lang="en-US" sz="2000">
                <a:solidFill>
                  <a:srgbClr val="006F83"/>
                </a:solidFill>
                <a:latin typeface="Tahoma"/>
                <a:ea typeface="Tahoma"/>
                <a:cs typeface="Tahoma"/>
                <a:sym typeface="Tahoma"/>
              </a:rPr>
              <a:t>Kaushik Tayi</a:t>
            </a:r>
            <a:endParaRPr sz="2000">
              <a:latin typeface="Tahoma"/>
              <a:ea typeface="Tahoma"/>
              <a:cs typeface="Tahoma"/>
              <a:sym typeface="Tahoma"/>
            </a:endParaRPr>
          </a:p>
          <a:p>
            <a:pPr indent="0" lvl="0" marL="0" marR="0" rtl="0" algn="ctr">
              <a:lnSpc>
                <a:spcPct val="100000"/>
              </a:lnSpc>
              <a:spcBef>
                <a:spcPts val="365"/>
              </a:spcBef>
              <a:spcAft>
                <a:spcPts val="0"/>
              </a:spcAft>
              <a:buNone/>
            </a:pPr>
            <a:r>
              <a:rPr i="1" lang="en-US" sz="1400">
                <a:solidFill>
                  <a:srgbClr val="006F83"/>
                </a:solidFill>
                <a:latin typeface="Times New Roman"/>
                <a:ea typeface="Times New Roman"/>
                <a:cs typeface="Times New Roman"/>
                <a:sym typeface="Times New Roman"/>
              </a:rPr>
              <a:t>Team Member Title</a:t>
            </a:r>
            <a:endParaRPr sz="1400">
              <a:latin typeface="Times New Roman"/>
              <a:ea typeface="Times New Roman"/>
              <a:cs typeface="Times New Roman"/>
              <a:sym typeface="Times New Roman"/>
            </a:endParaRPr>
          </a:p>
          <a:p>
            <a:pPr indent="1270" lvl="0" marL="241934" marR="238759" rtl="0" algn="ctr">
              <a:lnSpc>
                <a:spcPct val="107142"/>
              </a:lnSpc>
              <a:spcBef>
                <a:spcPts val="855"/>
              </a:spcBef>
              <a:spcAft>
                <a:spcPts val="0"/>
              </a:spcAft>
              <a:buNone/>
            </a:pPr>
            <a:r>
              <a:t/>
            </a:r>
            <a:endParaRPr sz="1400">
              <a:latin typeface="Times New Roman"/>
              <a:ea typeface="Times New Roman"/>
              <a:cs typeface="Times New Roman"/>
              <a:sym typeface="Times New Roman"/>
            </a:endParaRPr>
          </a:p>
        </p:txBody>
      </p:sp>
      <p:sp>
        <p:nvSpPr>
          <p:cNvPr id="208" name="Google Shape;208;p12"/>
          <p:cNvSpPr txBox="1"/>
          <p:nvPr/>
        </p:nvSpPr>
        <p:spPr>
          <a:xfrm>
            <a:off x="11118874" y="6258806"/>
            <a:ext cx="203200" cy="166370"/>
          </a:xfrm>
          <a:prstGeom prst="rect">
            <a:avLst/>
          </a:prstGeom>
          <a:noFill/>
          <a:ln>
            <a:noFill/>
          </a:ln>
        </p:spPr>
        <p:txBody>
          <a:bodyPr anchorCtr="0" anchor="t" bIns="0" lIns="0" spcFirstLastPara="1" rIns="0" wrap="square" tIns="0">
            <a:spAutoFit/>
          </a:bodyPr>
          <a:lstStyle/>
          <a:p>
            <a:pPr indent="0" lvl="0" marL="38100" marR="0" rtl="0" algn="l">
              <a:lnSpc>
                <a:spcPct val="119000"/>
              </a:lnSpc>
              <a:spcBef>
                <a:spcPts val="0"/>
              </a:spcBef>
              <a:spcAft>
                <a:spcPts val="0"/>
              </a:spcAft>
              <a:buNone/>
            </a:pPr>
            <a:fld id="{00000000-1234-1234-1234-123412341234}" type="slidenum">
              <a:rPr b="1" lang="en-US" sz="1000">
                <a:solidFill>
                  <a:srgbClr val="006F83"/>
                </a:solidFill>
                <a:latin typeface="Times New Roman"/>
                <a:ea typeface="Times New Roman"/>
                <a:cs typeface="Times New Roman"/>
                <a:sym typeface="Times New Roman"/>
              </a:rPr>
              <a:t>‹#›</a:t>
            </a:fld>
            <a:endParaRPr sz="1000">
              <a:latin typeface="Times New Roman"/>
              <a:ea typeface="Times New Roman"/>
              <a:cs typeface="Times New Roman"/>
              <a:sym typeface="Times New Roman"/>
            </a:endParaRPr>
          </a:p>
        </p:txBody>
      </p:sp>
      <p:pic>
        <p:nvPicPr>
          <p:cNvPr id="209" name="Google Shape;209;p12"/>
          <p:cNvPicPr preferRelativeResize="0"/>
          <p:nvPr/>
        </p:nvPicPr>
        <p:blipFill>
          <a:blip r:embed="rId6">
            <a:alphaModFix/>
          </a:blip>
          <a:stretch>
            <a:fillRect/>
          </a:stretch>
        </p:blipFill>
        <p:spPr>
          <a:xfrm>
            <a:off x="6929325" y="73425"/>
            <a:ext cx="2285974" cy="2986975"/>
          </a:xfrm>
          <a:prstGeom prst="rect">
            <a:avLst/>
          </a:prstGeom>
          <a:noFill/>
          <a:ln>
            <a:noFill/>
          </a:ln>
        </p:spPr>
      </p:pic>
      <p:pic>
        <p:nvPicPr>
          <p:cNvPr id="210" name="Google Shape;210;p12"/>
          <p:cNvPicPr preferRelativeResize="0"/>
          <p:nvPr/>
        </p:nvPicPr>
        <p:blipFill>
          <a:blip r:embed="rId7">
            <a:alphaModFix/>
          </a:blip>
          <a:stretch>
            <a:fillRect/>
          </a:stretch>
        </p:blipFill>
        <p:spPr>
          <a:xfrm>
            <a:off x="4555213" y="73425"/>
            <a:ext cx="2285975" cy="2986975"/>
          </a:xfrm>
          <a:prstGeom prst="rect">
            <a:avLst/>
          </a:prstGeom>
          <a:noFill/>
          <a:ln>
            <a:noFill/>
          </a:ln>
        </p:spPr>
      </p:pic>
      <p:pic>
        <p:nvPicPr>
          <p:cNvPr id="211" name="Google Shape;211;p12"/>
          <p:cNvPicPr preferRelativeResize="0"/>
          <p:nvPr/>
        </p:nvPicPr>
        <p:blipFill>
          <a:blip r:embed="rId8">
            <a:alphaModFix/>
          </a:blip>
          <a:stretch>
            <a:fillRect/>
          </a:stretch>
        </p:blipFill>
        <p:spPr>
          <a:xfrm>
            <a:off x="2181075" y="75450"/>
            <a:ext cx="2286000" cy="2982925"/>
          </a:xfrm>
          <a:prstGeom prst="rect">
            <a:avLst/>
          </a:prstGeom>
          <a:noFill/>
          <a:ln>
            <a:noFill/>
          </a:ln>
        </p:spPr>
      </p:pic>
      <p:pic>
        <p:nvPicPr>
          <p:cNvPr id="212" name="Google Shape;212;p12"/>
          <p:cNvPicPr preferRelativeResize="0"/>
          <p:nvPr/>
        </p:nvPicPr>
        <p:blipFill>
          <a:blip r:embed="rId9">
            <a:alphaModFix/>
          </a:blip>
          <a:stretch>
            <a:fillRect/>
          </a:stretch>
        </p:blipFill>
        <p:spPr>
          <a:xfrm flipH="1">
            <a:off x="6929326" y="3463250"/>
            <a:ext cx="2295774" cy="2986975"/>
          </a:xfrm>
          <a:prstGeom prst="rect">
            <a:avLst/>
          </a:prstGeom>
          <a:noFill/>
          <a:ln>
            <a:noFill/>
          </a:ln>
        </p:spPr>
      </p:pic>
      <p:pic>
        <p:nvPicPr>
          <p:cNvPr id="213" name="Google Shape;213;p12"/>
          <p:cNvPicPr preferRelativeResize="0"/>
          <p:nvPr/>
        </p:nvPicPr>
        <p:blipFill>
          <a:blip r:embed="rId10">
            <a:alphaModFix/>
          </a:blip>
          <a:stretch>
            <a:fillRect/>
          </a:stretch>
        </p:blipFill>
        <p:spPr>
          <a:xfrm>
            <a:off x="2181100" y="3465275"/>
            <a:ext cx="2285975" cy="2982926"/>
          </a:xfrm>
          <a:prstGeom prst="rect">
            <a:avLst/>
          </a:prstGeom>
          <a:noFill/>
          <a:ln>
            <a:noFill/>
          </a:ln>
        </p:spPr>
      </p:pic>
      <p:pic>
        <p:nvPicPr>
          <p:cNvPr id="214" name="Google Shape;214;p12"/>
          <p:cNvPicPr preferRelativeResize="0"/>
          <p:nvPr/>
        </p:nvPicPr>
        <p:blipFill>
          <a:blip r:embed="rId11">
            <a:alphaModFix/>
          </a:blip>
          <a:stretch>
            <a:fillRect/>
          </a:stretch>
        </p:blipFill>
        <p:spPr>
          <a:xfrm>
            <a:off x="4555213" y="3465275"/>
            <a:ext cx="2285975" cy="2982926"/>
          </a:xfrm>
          <a:prstGeom prst="rect">
            <a:avLst/>
          </a:prstGeom>
          <a:noFill/>
          <a:ln>
            <a:noFill/>
          </a:ln>
        </p:spPr>
      </p:pic>
      <p:sp>
        <p:nvSpPr>
          <p:cNvPr id="215" name="Google Shape;215;p12"/>
          <p:cNvSpPr txBox="1"/>
          <p:nvPr/>
        </p:nvSpPr>
        <p:spPr>
          <a:xfrm>
            <a:off x="2188100" y="6476175"/>
            <a:ext cx="229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Aditya Yalavarthy</a:t>
            </a:r>
            <a:endParaRPr>
              <a:latin typeface="Calibri"/>
              <a:ea typeface="Calibri"/>
              <a:cs typeface="Calibri"/>
              <a:sym typeface="Calibri"/>
            </a:endParaRPr>
          </a:p>
        </p:txBody>
      </p:sp>
      <p:sp>
        <p:nvSpPr>
          <p:cNvPr id="216" name="Google Shape;216;p12"/>
          <p:cNvSpPr txBox="1"/>
          <p:nvPr/>
        </p:nvSpPr>
        <p:spPr>
          <a:xfrm>
            <a:off x="4537725" y="6490875"/>
            <a:ext cx="229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Manisha Edison</a:t>
            </a:r>
            <a:endParaRPr>
              <a:latin typeface="Calibri"/>
              <a:ea typeface="Calibri"/>
              <a:cs typeface="Calibri"/>
              <a:sym typeface="Calibri"/>
            </a:endParaRPr>
          </a:p>
        </p:txBody>
      </p:sp>
      <p:sp>
        <p:nvSpPr>
          <p:cNvPr id="217" name="Google Shape;217;p12"/>
          <p:cNvSpPr txBox="1"/>
          <p:nvPr/>
        </p:nvSpPr>
        <p:spPr>
          <a:xfrm>
            <a:off x="6946100" y="6490875"/>
            <a:ext cx="228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Suraj Rauniyar</a:t>
            </a: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grpSp>
        <p:nvGrpSpPr>
          <p:cNvPr id="56" name="Google Shape;56;p2"/>
          <p:cNvGrpSpPr/>
          <p:nvPr/>
        </p:nvGrpSpPr>
        <p:grpSpPr>
          <a:xfrm>
            <a:off x="0" y="1028700"/>
            <a:ext cx="9366602" cy="4800599"/>
            <a:chOff x="0" y="1028700"/>
            <a:chExt cx="9366602" cy="4800599"/>
          </a:xfrm>
        </p:grpSpPr>
        <p:sp>
          <p:nvSpPr>
            <p:cNvPr id="57" name="Google Shape;57;p2"/>
            <p:cNvSpPr/>
            <p:nvPr/>
          </p:nvSpPr>
          <p:spPr>
            <a:xfrm>
              <a:off x="6102067" y="3654637"/>
              <a:ext cx="3264535" cy="201295"/>
            </a:xfrm>
            <a:custGeom>
              <a:rect b="b" l="l" r="r" t="t"/>
              <a:pathLst>
                <a:path extrusionOk="0" h="201295" w="3264534">
                  <a:moveTo>
                    <a:pt x="3264407" y="201167"/>
                  </a:moveTo>
                  <a:lnTo>
                    <a:pt x="0" y="201167"/>
                  </a:lnTo>
                  <a:lnTo>
                    <a:pt x="0" y="0"/>
                  </a:lnTo>
                  <a:lnTo>
                    <a:pt x="3264407" y="0"/>
                  </a:lnTo>
                  <a:lnTo>
                    <a:pt x="3264407"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pic>
          <p:nvPicPr>
            <p:cNvPr id="58" name="Google Shape;58;p2"/>
            <p:cNvPicPr preferRelativeResize="0"/>
            <p:nvPr/>
          </p:nvPicPr>
          <p:blipFill rotWithShape="1">
            <a:blip r:embed="rId3">
              <a:alphaModFix/>
            </a:blip>
            <a:srcRect b="0" l="0" r="0" t="0"/>
            <a:stretch/>
          </p:blipFill>
          <p:spPr>
            <a:xfrm>
              <a:off x="0" y="1028700"/>
              <a:ext cx="6103083" cy="4800599"/>
            </a:xfrm>
            <a:prstGeom prst="rect">
              <a:avLst/>
            </a:prstGeom>
            <a:noFill/>
            <a:ln>
              <a:noFill/>
            </a:ln>
          </p:spPr>
        </p:pic>
      </p:grpSp>
      <p:sp>
        <p:nvSpPr>
          <p:cNvPr id="59" name="Google Shape;59;p2"/>
          <p:cNvSpPr txBox="1"/>
          <p:nvPr>
            <p:ph type="title"/>
          </p:nvPr>
        </p:nvSpPr>
        <p:spPr>
          <a:xfrm>
            <a:off x="6946021" y="2949311"/>
            <a:ext cx="2379345" cy="5740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ABOUT US</a:t>
            </a:r>
            <a:endParaRPr/>
          </a:p>
        </p:txBody>
      </p:sp>
      <p:sp>
        <p:nvSpPr>
          <p:cNvPr id="60" name="Google Shape;60;p2"/>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p>
            <a:pPr indent="0" lvl="0" marL="38100" rtl="0" algn="l">
              <a:lnSpc>
                <a:spcPct val="119000"/>
              </a:lnSpc>
              <a:spcBef>
                <a:spcPts val="0"/>
              </a:spcBef>
              <a:spcAft>
                <a:spcPts val="0"/>
              </a:spcAft>
              <a:buNone/>
            </a:pPr>
            <a:fld id="{00000000-1234-1234-1234-123412341234}" type="slidenum">
              <a:rPr lang="en-US"/>
              <a:t>‹#›</a:t>
            </a:fld>
            <a:endParaRPr/>
          </a:p>
        </p:txBody>
      </p:sp>
      <p:sp>
        <p:nvSpPr>
          <p:cNvPr id="61" name="Google Shape;61;p2"/>
          <p:cNvSpPr txBox="1"/>
          <p:nvPr/>
        </p:nvSpPr>
        <p:spPr>
          <a:xfrm>
            <a:off x="6194325" y="3999075"/>
            <a:ext cx="58710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Calibri"/>
              <a:buAutoNum type="arabicPeriod"/>
            </a:pPr>
            <a:r>
              <a:rPr lang="en-US">
                <a:latin typeface="Calibri"/>
                <a:ea typeface="Calibri"/>
                <a:cs typeface="Calibri"/>
                <a:sym typeface="Calibri"/>
              </a:rPr>
              <a:t>RA2011030010039 (Ashish Varma)</a:t>
            </a:r>
            <a:endParaRPr>
              <a:latin typeface="Calibri"/>
              <a:ea typeface="Calibri"/>
              <a:cs typeface="Calibri"/>
              <a:sym typeface="Calibri"/>
            </a:endParaRPr>
          </a:p>
          <a:p>
            <a:pPr indent="-317500" lvl="0" marL="457200" rtl="0" algn="l">
              <a:spcBef>
                <a:spcPts val="0"/>
              </a:spcBef>
              <a:spcAft>
                <a:spcPts val="0"/>
              </a:spcAft>
              <a:buSzPts val="1400"/>
              <a:buFont typeface="Calibri"/>
              <a:buAutoNum type="arabicPeriod"/>
            </a:pPr>
            <a:r>
              <a:rPr lang="en-US">
                <a:latin typeface="Calibri"/>
                <a:ea typeface="Calibri"/>
                <a:cs typeface="Calibri"/>
                <a:sym typeface="Calibri"/>
              </a:rPr>
              <a:t>RA2011030010048 (Kaushik Tayi)</a:t>
            </a:r>
            <a:endParaRPr>
              <a:latin typeface="Calibri"/>
              <a:ea typeface="Calibri"/>
              <a:cs typeface="Calibri"/>
              <a:sym typeface="Calibri"/>
            </a:endParaRPr>
          </a:p>
          <a:p>
            <a:pPr indent="-317500" lvl="0" marL="457200" rtl="0" algn="l">
              <a:spcBef>
                <a:spcPts val="0"/>
              </a:spcBef>
              <a:spcAft>
                <a:spcPts val="0"/>
              </a:spcAft>
              <a:buSzPts val="1400"/>
              <a:buFont typeface="Calibri"/>
              <a:buAutoNum type="arabicPeriod"/>
            </a:pPr>
            <a:r>
              <a:rPr lang="en-US">
                <a:latin typeface="Calibri"/>
                <a:ea typeface="Calibri"/>
                <a:cs typeface="Calibri"/>
                <a:sym typeface="Calibri"/>
              </a:rPr>
              <a:t>RA2011026010246 (Mayank Reddy Ankilla)</a:t>
            </a:r>
            <a:endParaRPr>
              <a:latin typeface="Calibri"/>
              <a:ea typeface="Calibri"/>
              <a:cs typeface="Calibri"/>
              <a:sym typeface="Calibri"/>
            </a:endParaRPr>
          </a:p>
          <a:p>
            <a:pPr indent="-317500" lvl="0" marL="457200" rtl="0" algn="l">
              <a:spcBef>
                <a:spcPts val="0"/>
              </a:spcBef>
              <a:spcAft>
                <a:spcPts val="0"/>
              </a:spcAft>
              <a:buSzPts val="1400"/>
              <a:buFont typeface="Calibri"/>
              <a:buAutoNum type="arabicPeriod"/>
            </a:pPr>
            <a:r>
              <a:rPr lang="en-US">
                <a:latin typeface="Calibri"/>
                <a:ea typeface="Calibri"/>
                <a:cs typeface="Calibri"/>
                <a:sym typeface="Calibri"/>
              </a:rPr>
              <a:t>RA2011031010120 (Aditya Yalavarthy)</a:t>
            </a:r>
            <a:endParaRPr>
              <a:latin typeface="Calibri"/>
              <a:ea typeface="Calibri"/>
              <a:cs typeface="Calibri"/>
              <a:sym typeface="Calibri"/>
            </a:endParaRPr>
          </a:p>
          <a:p>
            <a:pPr indent="-317500" lvl="0" marL="457200" rtl="0" algn="l">
              <a:spcBef>
                <a:spcPts val="0"/>
              </a:spcBef>
              <a:spcAft>
                <a:spcPts val="0"/>
              </a:spcAft>
              <a:buSzPts val="1400"/>
              <a:buFont typeface="Calibri"/>
              <a:buAutoNum type="arabicPeriod"/>
            </a:pPr>
            <a:r>
              <a:rPr lang="en-US">
                <a:latin typeface="Calibri"/>
                <a:ea typeface="Calibri"/>
                <a:cs typeface="Calibri"/>
                <a:sym typeface="Calibri"/>
              </a:rPr>
              <a:t>RA2011027010210 (Suraj Rauniyar)</a:t>
            </a:r>
            <a:endParaRPr>
              <a:latin typeface="Calibri"/>
              <a:ea typeface="Calibri"/>
              <a:cs typeface="Calibri"/>
              <a:sym typeface="Calibri"/>
            </a:endParaRPr>
          </a:p>
          <a:p>
            <a:pPr indent="-317500" lvl="0" marL="457200" rtl="0" algn="l">
              <a:spcBef>
                <a:spcPts val="0"/>
              </a:spcBef>
              <a:spcAft>
                <a:spcPts val="0"/>
              </a:spcAft>
              <a:buSzPts val="1400"/>
              <a:buFont typeface="Calibri"/>
              <a:buAutoNum type="arabicPeriod"/>
            </a:pPr>
            <a:r>
              <a:rPr lang="en-US">
                <a:latin typeface="Calibri"/>
                <a:ea typeface="Calibri"/>
                <a:cs typeface="Calibri"/>
                <a:sym typeface="Calibri"/>
              </a:rPr>
              <a:t>RA2011003011373 (Manisha Edison)</a:t>
            </a:r>
            <a:endParaRPr>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3"/>
          <p:cNvSpPr/>
          <p:nvPr/>
        </p:nvSpPr>
        <p:spPr>
          <a:xfrm>
            <a:off x="0" y="2816576"/>
            <a:ext cx="3064510" cy="201295"/>
          </a:xfrm>
          <a:custGeom>
            <a:rect b="b" l="l" r="r" t="t"/>
            <a:pathLst>
              <a:path extrusionOk="0" h="201294" w="3064510">
                <a:moveTo>
                  <a:pt x="3064475" y="201167"/>
                </a:moveTo>
                <a:lnTo>
                  <a:pt x="0" y="201167"/>
                </a:lnTo>
                <a:lnTo>
                  <a:pt x="0" y="0"/>
                </a:lnTo>
                <a:lnTo>
                  <a:pt x="3064475" y="0"/>
                </a:lnTo>
                <a:lnTo>
                  <a:pt x="3064475"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67" name="Google Shape;67;p3"/>
          <p:cNvSpPr txBox="1"/>
          <p:nvPr>
            <p:ph type="title"/>
          </p:nvPr>
        </p:nvSpPr>
        <p:spPr>
          <a:xfrm>
            <a:off x="825500" y="2147204"/>
            <a:ext cx="2274570" cy="5740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PROBLEM</a:t>
            </a:r>
            <a:endParaRPr/>
          </a:p>
        </p:txBody>
      </p:sp>
      <p:pic>
        <p:nvPicPr>
          <p:cNvPr id="68" name="Google Shape;68;p3"/>
          <p:cNvPicPr preferRelativeResize="0"/>
          <p:nvPr/>
        </p:nvPicPr>
        <p:blipFill rotWithShape="1">
          <a:blip r:embed="rId3">
            <a:alphaModFix/>
          </a:blip>
          <a:srcRect b="0" l="0" r="0" t="0"/>
          <a:stretch/>
        </p:blipFill>
        <p:spPr>
          <a:xfrm>
            <a:off x="6959600" y="0"/>
            <a:ext cx="4370387" cy="6057899"/>
          </a:xfrm>
          <a:prstGeom prst="rect">
            <a:avLst/>
          </a:prstGeom>
          <a:noFill/>
          <a:ln>
            <a:noFill/>
          </a:ln>
        </p:spPr>
      </p:pic>
      <p:sp>
        <p:nvSpPr>
          <p:cNvPr id="69" name="Google Shape;69;p3"/>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p>
            <a:pPr indent="0" lvl="0" marL="38100" rtl="0" algn="l">
              <a:lnSpc>
                <a:spcPct val="119000"/>
              </a:lnSpc>
              <a:spcBef>
                <a:spcPts val="0"/>
              </a:spcBef>
              <a:spcAft>
                <a:spcPts val="0"/>
              </a:spcAft>
              <a:buNone/>
            </a:pPr>
            <a:fld id="{00000000-1234-1234-1234-123412341234}" type="slidenum">
              <a:rPr lang="en-US"/>
              <a:t>‹#›</a:t>
            </a:fld>
            <a:endParaRPr/>
          </a:p>
        </p:txBody>
      </p:sp>
      <p:sp>
        <p:nvSpPr>
          <p:cNvPr id="70" name="Google Shape;70;p3"/>
          <p:cNvSpPr txBox="1"/>
          <p:nvPr/>
        </p:nvSpPr>
        <p:spPr>
          <a:xfrm>
            <a:off x="34025" y="3080150"/>
            <a:ext cx="6807000" cy="3879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SzPts val="2000"/>
              <a:buFont typeface="Calibri"/>
              <a:buChar char="●"/>
            </a:pPr>
            <a:r>
              <a:rPr lang="en-US" sz="2000">
                <a:latin typeface="Calibri"/>
                <a:ea typeface="Calibri"/>
                <a:cs typeface="Calibri"/>
                <a:sym typeface="Calibri"/>
              </a:rPr>
              <a:t>We as students know how difficult it is to find things at the last minute, and especially during exams when we require calculators and other stationary items.</a:t>
            </a:r>
            <a:endParaRPr sz="2000">
              <a:latin typeface="Calibri"/>
              <a:ea typeface="Calibri"/>
              <a:cs typeface="Calibri"/>
              <a:sym typeface="Calibri"/>
            </a:endParaRPr>
          </a:p>
          <a:p>
            <a:pPr indent="-355600" lvl="0" marL="457200" rtl="0" algn="l">
              <a:spcBef>
                <a:spcPts val="0"/>
              </a:spcBef>
              <a:spcAft>
                <a:spcPts val="0"/>
              </a:spcAft>
              <a:buSzPts val="2000"/>
              <a:buFont typeface="Calibri"/>
              <a:buChar char="●"/>
            </a:pPr>
            <a:r>
              <a:rPr lang="en-US" sz="2000">
                <a:latin typeface="Calibri"/>
                <a:ea typeface="Calibri"/>
                <a:cs typeface="Calibri"/>
                <a:sym typeface="Calibri"/>
              </a:rPr>
              <a:t>There’s only so much that shops can provide to students, as entire university depends on those shops, there won’t be enough stock to </a:t>
            </a:r>
            <a:r>
              <a:rPr lang="en-US" sz="2000">
                <a:latin typeface="Calibri"/>
                <a:ea typeface="Calibri"/>
                <a:cs typeface="Calibri"/>
                <a:sym typeface="Calibri"/>
              </a:rPr>
              <a:t>fulfill</a:t>
            </a:r>
            <a:r>
              <a:rPr lang="en-US" sz="2000">
                <a:latin typeface="Calibri"/>
                <a:ea typeface="Calibri"/>
                <a:cs typeface="Calibri"/>
                <a:sym typeface="Calibri"/>
              </a:rPr>
              <a:t> everyone’s needs</a:t>
            </a:r>
            <a:endParaRPr sz="2000">
              <a:latin typeface="Calibri"/>
              <a:ea typeface="Calibri"/>
              <a:cs typeface="Calibri"/>
              <a:sym typeface="Calibri"/>
            </a:endParaRPr>
          </a:p>
          <a:p>
            <a:pPr indent="-355600" lvl="0" marL="457200" rtl="0" algn="l">
              <a:spcBef>
                <a:spcPts val="0"/>
              </a:spcBef>
              <a:spcAft>
                <a:spcPts val="0"/>
              </a:spcAft>
              <a:buSzPts val="2000"/>
              <a:buFont typeface="Calibri"/>
              <a:buChar char="●"/>
            </a:pPr>
            <a:r>
              <a:rPr lang="en-US" sz="2000">
                <a:latin typeface="Calibri"/>
                <a:ea typeface="Calibri"/>
                <a:cs typeface="Calibri"/>
                <a:sym typeface="Calibri"/>
              </a:rPr>
              <a:t>Even though students order it online, it would take forever for the product to reach them.</a:t>
            </a:r>
            <a:endParaRPr sz="2000">
              <a:latin typeface="Calibri"/>
              <a:ea typeface="Calibri"/>
              <a:cs typeface="Calibri"/>
              <a:sym typeface="Calibri"/>
            </a:endParaRPr>
          </a:p>
          <a:p>
            <a:pPr indent="-355600" lvl="0" marL="457200" rtl="0" algn="l">
              <a:spcBef>
                <a:spcPts val="0"/>
              </a:spcBef>
              <a:spcAft>
                <a:spcPts val="0"/>
              </a:spcAft>
              <a:buSzPts val="2000"/>
              <a:buFont typeface="Calibri"/>
              <a:buChar char="●"/>
            </a:pPr>
            <a:r>
              <a:rPr lang="en-US" sz="2000">
                <a:latin typeface="Calibri"/>
                <a:ea typeface="Calibri"/>
                <a:cs typeface="Calibri"/>
                <a:sym typeface="Calibri"/>
              </a:rPr>
              <a:t>Students have suffered a lot during exams and this was an incident that I have personally seen happening to my fellow classmate.</a:t>
            </a:r>
            <a:endParaRPr sz="2000">
              <a:latin typeface="Calibri"/>
              <a:ea typeface="Calibri"/>
              <a:cs typeface="Calibri"/>
              <a:sym typeface="Calibri"/>
            </a:endParaRPr>
          </a:p>
          <a:p>
            <a:pPr indent="-355600" lvl="0" marL="457200" rtl="0" algn="l">
              <a:spcBef>
                <a:spcPts val="0"/>
              </a:spcBef>
              <a:spcAft>
                <a:spcPts val="0"/>
              </a:spcAft>
              <a:buSzPts val="2000"/>
              <a:buFont typeface="Calibri"/>
              <a:buChar char="●"/>
            </a:pPr>
            <a:r>
              <a:rPr lang="en-US" sz="2000">
                <a:latin typeface="Calibri"/>
                <a:ea typeface="Calibri"/>
                <a:cs typeface="Calibri"/>
                <a:sym typeface="Calibri"/>
              </a:rPr>
              <a:t>This is the problem statement of our project.</a:t>
            </a:r>
            <a:endParaRPr sz="2000">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74" name="Shape 74"/>
        <p:cNvGrpSpPr/>
        <p:nvPr/>
      </p:nvGrpSpPr>
      <p:grpSpPr>
        <a:xfrm>
          <a:off x="0" y="0"/>
          <a:ext cx="0" cy="0"/>
          <a:chOff x="0" y="0"/>
          <a:chExt cx="0" cy="0"/>
        </a:xfrm>
      </p:grpSpPr>
      <p:sp>
        <p:nvSpPr>
          <p:cNvPr id="75" name="Google Shape;75;p4"/>
          <p:cNvSpPr/>
          <p:nvPr/>
        </p:nvSpPr>
        <p:spPr>
          <a:xfrm>
            <a:off x="-1" y="2816576"/>
            <a:ext cx="8523605" cy="201295"/>
          </a:xfrm>
          <a:custGeom>
            <a:rect b="b" l="l" r="r" t="t"/>
            <a:pathLst>
              <a:path extrusionOk="0" h="201294" w="8523605">
                <a:moveTo>
                  <a:pt x="8523345" y="201167"/>
                </a:moveTo>
                <a:lnTo>
                  <a:pt x="0" y="201167"/>
                </a:lnTo>
                <a:lnTo>
                  <a:pt x="0" y="0"/>
                </a:lnTo>
                <a:lnTo>
                  <a:pt x="8523345" y="0"/>
                </a:lnTo>
                <a:lnTo>
                  <a:pt x="8523345"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6" name="Google Shape;76;p4"/>
          <p:cNvSpPr/>
          <p:nvPr/>
        </p:nvSpPr>
        <p:spPr>
          <a:xfrm>
            <a:off x="11352213" y="6246907"/>
            <a:ext cx="840105" cy="201295"/>
          </a:xfrm>
          <a:custGeom>
            <a:rect b="b" l="l" r="r" t="t"/>
            <a:pathLst>
              <a:path extrusionOk="0" h="201295" w="840104">
                <a:moveTo>
                  <a:pt x="839786" y="201168"/>
                </a:moveTo>
                <a:lnTo>
                  <a:pt x="0" y="201168"/>
                </a:lnTo>
                <a:lnTo>
                  <a:pt x="0" y="0"/>
                </a:lnTo>
                <a:lnTo>
                  <a:pt x="839786" y="0"/>
                </a:lnTo>
                <a:lnTo>
                  <a:pt x="839786" y="201168"/>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77" name="Google Shape;77;p4"/>
          <p:cNvSpPr txBox="1"/>
          <p:nvPr>
            <p:ph type="title"/>
          </p:nvPr>
        </p:nvSpPr>
        <p:spPr>
          <a:xfrm>
            <a:off x="6066361" y="2147204"/>
            <a:ext cx="2470785" cy="5740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SOLUTION</a:t>
            </a:r>
            <a:endParaRPr/>
          </a:p>
        </p:txBody>
      </p:sp>
      <p:pic>
        <p:nvPicPr>
          <p:cNvPr id="78" name="Google Shape;78;p4"/>
          <p:cNvPicPr preferRelativeResize="0"/>
          <p:nvPr/>
        </p:nvPicPr>
        <p:blipFill rotWithShape="1">
          <a:blip r:embed="rId3">
            <a:alphaModFix/>
          </a:blip>
          <a:srcRect b="0" l="0" r="0" t="0"/>
          <a:stretch/>
        </p:blipFill>
        <p:spPr>
          <a:xfrm>
            <a:off x="838200" y="765174"/>
            <a:ext cx="4429124" cy="6092824"/>
          </a:xfrm>
          <a:prstGeom prst="rect">
            <a:avLst/>
          </a:prstGeom>
          <a:noFill/>
          <a:ln>
            <a:noFill/>
          </a:ln>
        </p:spPr>
      </p:pic>
      <p:sp>
        <p:nvSpPr>
          <p:cNvPr id="79" name="Google Shape;79;p4"/>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p>
            <a:pPr indent="0" lvl="0" marL="38100" rtl="0" algn="l">
              <a:lnSpc>
                <a:spcPct val="119000"/>
              </a:lnSpc>
              <a:spcBef>
                <a:spcPts val="0"/>
              </a:spcBef>
              <a:spcAft>
                <a:spcPts val="0"/>
              </a:spcAft>
              <a:buNone/>
            </a:pPr>
            <a:fld id="{00000000-1234-1234-1234-123412341234}" type="slidenum">
              <a:rPr lang="en-US"/>
              <a:t>‹#›</a:t>
            </a:fld>
            <a:endParaRPr/>
          </a:p>
        </p:txBody>
      </p:sp>
      <p:sp>
        <p:nvSpPr>
          <p:cNvPr id="80" name="Google Shape;80;p4"/>
          <p:cNvSpPr txBox="1"/>
          <p:nvPr/>
        </p:nvSpPr>
        <p:spPr>
          <a:xfrm>
            <a:off x="5326425" y="3300450"/>
            <a:ext cx="6705000" cy="33246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So we have come up with the product idea where students can rent/buy products from other students present in the university.</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How cool is that???.</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A set of policies and guidelines will be imposed by us on how the renting/selling process is to be done.</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All the students present in the university will be enrolled to this and start renting their products when not in use.</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By doing so, every student gets an opportunity to get any item on time at the very last minute and can also have an advantage in meeting new people at the same time.</a:t>
            </a:r>
            <a:endParaRPr sz="1700">
              <a:solidFill>
                <a:schemeClr val="dk1"/>
              </a:solidFill>
              <a:latin typeface="Calibri"/>
              <a:ea typeface="Calibri"/>
              <a:cs typeface="Calibri"/>
              <a:sym typeface="Calibri"/>
            </a:endParaRPr>
          </a:p>
          <a:p>
            <a:pPr indent="-336550" lvl="0" marL="457200" rtl="0" algn="l">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Any problem arises, our helpdesk will be 24/7 online to help you with any query.</a:t>
            </a:r>
            <a:endParaRPr sz="17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5"/>
          <p:cNvSpPr/>
          <p:nvPr/>
        </p:nvSpPr>
        <p:spPr>
          <a:xfrm>
            <a:off x="0" y="1380173"/>
            <a:ext cx="5005705" cy="201295"/>
          </a:xfrm>
          <a:custGeom>
            <a:rect b="b" l="l" r="r" t="t"/>
            <a:pathLst>
              <a:path extrusionOk="0" h="201294" w="5005705">
                <a:moveTo>
                  <a:pt x="5005519" y="201167"/>
                </a:moveTo>
                <a:lnTo>
                  <a:pt x="0" y="201167"/>
                </a:lnTo>
                <a:lnTo>
                  <a:pt x="0" y="0"/>
                </a:lnTo>
                <a:lnTo>
                  <a:pt x="5005519" y="0"/>
                </a:lnTo>
                <a:lnTo>
                  <a:pt x="5005519"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86" name="Google Shape;86;p5"/>
          <p:cNvSpPr txBox="1"/>
          <p:nvPr>
            <p:ph type="title"/>
          </p:nvPr>
        </p:nvSpPr>
        <p:spPr>
          <a:xfrm>
            <a:off x="825501" y="641210"/>
            <a:ext cx="4182745" cy="5740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BUSINESS MODEL</a:t>
            </a:r>
            <a:endParaRPr/>
          </a:p>
        </p:txBody>
      </p:sp>
      <p:sp>
        <p:nvSpPr>
          <p:cNvPr id="87" name="Google Shape;87;p5"/>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p>
            <a:pPr indent="0" lvl="0" marL="38100" rtl="0" algn="l">
              <a:lnSpc>
                <a:spcPct val="119000"/>
              </a:lnSpc>
              <a:spcBef>
                <a:spcPts val="0"/>
              </a:spcBef>
              <a:spcAft>
                <a:spcPts val="0"/>
              </a:spcAft>
              <a:buNone/>
            </a:pPr>
            <a:fld id="{00000000-1234-1234-1234-123412341234}" type="slidenum">
              <a:rPr lang="en-US"/>
              <a:t>‹#›</a:t>
            </a:fld>
            <a:endParaRPr/>
          </a:p>
        </p:txBody>
      </p:sp>
      <p:sp>
        <p:nvSpPr>
          <p:cNvPr id="88" name="Google Shape;88;p5"/>
          <p:cNvSpPr txBox="1"/>
          <p:nvPr/>
        </p:nvSpPr>
        <p:spPr>
          <a:xfrm>
            <a:off x="862258" y="2780484"/>
            <a:ext cx="1188720" cy="1188720"/>
          </a:xfrm>
          <a:prstGeom prst="rect">
            <a:avLst/>
          </a:prstGeom>
          <a:solidFill>
            <a:srgbClr val="DED8A4">
              <a:alpha val="49411"/>
            </a:srgbClr>
          </a:solidFill>
          <a:ln>
            <a:noFill/>
          </a:ln>
        </p:spPr>
        <p:txBody>
          <a:bodyPr anchorCtr="0" anchor="t" bIns="0" lIns="0" spcFirstLastPara="1" rIns="0" wrap="square" tIns="0">
            <a:spAutoFit/>
          </a:bodyPr>
          <a:lstStyle/>
          <a:p>
            <a:pPr indent="0" lvl="0" marL="311150" marR="0" rtl="0" algn="l">
              <a:lnSpc>
                <a:spcPct val="119142"/>
              </a:lnSpc>
              <a:spcBef>
                <a:spcPts val="0"/>
              </a:spcBef>
              <a:spcAft>
                <a:spcPts val="0"/>
              </a:spcAft>
              <a:buNone/>
            </a:pPr>
            <a:r>
              <a:rPr b="1" lang="en-US" sz="7000">
                <a:solidFill>
                  <a:srgbClr val="006F83"/>
                </a:solidFill>
                <a:latin typeface="Tahoma"/>
                <a:ea typeface="Tahoma"/>
                <a:cs typeface="Tahoma"/>
                <a:sym typeface="Tahoma"/>
              </a:rPr>
              <a:t>1</a:t>
            </a:r>
            <a:endParaRPr sz="7000">
              <a:latin typeface="Tahoma"/>
              <a:ea typeface="Tahoma"/>
              <a:cs typeface="Tahoma"/>
              <a:sym typeface="Tahoma"/>
            </a:endParaRPr>
          </a:p>
        </p:txBody>
      </p:sp>
      <p:sp>
        <p:nvSpPr>
          <p:cNvPr id="89" name="Google Shape;89;p5"/>
          <p:cNvSpPr txBox="1"/>
          <p:nvPr/>
        </p:nvSpPr>
        <p:spPr>
          <a:xfrm>
            <a:off x="1203320" y="4114605"/>
            <a:ext cx="2028300" cy="2436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1500">
                <a:solidFill>
                  <a:srgbClr val="006F83"/>
                </a:solidFill>
                <a:latin typeface="Tahoma"/>
                <a:ea typeface="Tahoma"/>
                <a:cs typeface="Tahoma"/>
                <a:sym typeface="Tahoma"/>
              </a:rPr>
              <a:t>Marketplace Model</a:t>
            </a:r>
            <a:endParaRPr sz="1500">
              <a:latin typeface="Tahoma"/>
              <a:ea typeface="Tahoma"/>
              <a:cs typeface="Tahoma"/>
              <a:sym typeface="Tahoma"/>
            </a:endParaRPr>
          </a:p>
        </p:txBody>
      </p:sp>
      <p:sp>
        <p:nvSpPr>
          <p:cNvPr id="90" name="Google Shape;90;p5"/>
          <p:cNvSpPr txBox="1"/>
          <p:nvPr/>
        </p:nvSpPr>
        <p:spPr>
          <a:xfrm>
            <a:off x="4480612" y="2780484"/>
            <a:ext cx="1188720" cy="1188720"/>
          </a:xfrm>
          <a:prstGeom prst="rect">
            <a:avLst/>
          </a:prstGeom>
          <a:solidFill>
            <a:srgbClr val="DED8A4">
              <a:alpha val="49411"/>
            </a:srgbClr>
          </a:solidFill>
          <a:ln>
            <a:noFill/>
          </a:ln>
        </p:spPr>
        <p:txBody>
          <a:bodyPr anchorCtr="0" anchor="t" bIns="0" lIns="0" spcFirstLastPara="1" rIns="0" wrap="square" tIns="0">
            <a:spAutoFit/>
          </a:bodyPr>
          <a:lstStyle/>
          <a:p>
            <a:pPr indent="0" lvl="0" marL="311150" marR="0" rtl="0" algn="l">
              <a:lnSpc>
                <a:spcPct val="119142"/>
              </a:lnSpc>
              <a:spcBef>
                <a:spcPts val="0"/>
              </a:spcBef>
              <a:spcAft>
                <a:spcPts val="0"/>
              </a:spcAft>
              <a:buNone/>
            </a:pPr>
            <a:r>
              <a:rPr b="1" lang="en-US" sz="7000">
                <a:solidFill>
                  <a:srgbClr val="006F83"/>
                </a:solidFill>
                <a:latin typeface="Tahoma"/>
                <a:ea typeface="Tahoma"/>
                <a:cs typeface="Tahoma"/>
                <a:sym typeface="Tahoma"/>
              </a:rPr>
              <a:t>2</a:t>
            </a:r>
            <a:endParaRPr sz="7000">
              <a:latin typeface="Tahoma"/>
              <a:ea typeface="Tahoma"/>
              <a:cs typeface="Tahoma"/>
              <a:sym typeface="Tahoma"/>
            </a:endParaRPr>
          </a:p>
        </p:txBody>
      </p:sp>
      <p:sp>
        <p:nvSpPr>
          <p:cNvPr id="91" name="Google Shape;91;p5"/>
          <p:cNvSpPr txBox="1"/>
          <p:nvPr/>
        </p:nvSpPr>
        <p:spPr>
          <a:xfrm>
            <a:off x="4821675" y="4114605"/>
            <a:ext cx="2028300" cy="2745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1700">
                <a:solidFill>
                  <a:srgbClr val="006F83"/>
                </a:solidFill>
                <a:latin typeface="Tahoma"/>
                <a:ea typeface="Tahoma"/>
                <a:cs typeface="Tahoma"/>
                <a:sym typeface="Tahoma"/>
              </a:rPr>
              <a:t>On-demand Model</a:t>
            </a:r>
            <a:endParaRPr sz="1700">
              <a:latin typeface="Tahoma"/>
              <a:ea typeface="Tahoma"/>
              <a:cs typeface="Tahoma"/>
              <a:sym typeface="Tahoma"/>
            </a:endParaRPr>
          </a:p>
        </p:txBody>
      </p:sp>
      <p:sp>
        <p:nvSpPr>
          <p:cNvPr id="92" name="Google Shape;92;p5"/>
          <p:cNvSpPr txBox="1"/>
          <p:nvPr/>
        </p:nvSpPr>
        <p:spPr>
          <a:xfrm>
            <a:off x="8098968" y="2780484"/>
            <a:ext cx="1188720" cy="1188720"/>
          </a:xfrm>
          <a:prstGeom prst="rect">
            <a:avLst/>
          </a:prstGeom>
          <a:solidFill>
            <a:srgbClr val="DED8A4">
              <a:alpha val="49411"/>
            </a:srgbClr>
          </a:solidFill>
          <a:ln>
            <a:noFill/>
          </a:ln>
        </p:spPr>
        <p:txBody>
          <a:bodyPr anchorCtr="0" anchor="t" bIns="0" lIns="0" spcFirstLastPara="1" rIns="0" wrap="square" tIns="0">
            <a:spAutoFit/>
          </a:bodyPr>
          <a:lstStyle/>
          <a:p>
            <a:pPr indent="0" lvl="0" marL="311150" marR="0" rtl="0" algn="l">
              <a:lnSpc>
                <a:spcPct val="119142"/>
              </a:lnSpc>
              <a:spcBef>
                <a:spcPts val="0"/>
              </a:spcBef>
              <a:spcAft>
                <a:spcPts val="0"/>
              </a:spcAft>
              <a:buNone/>
            </a:pPr>
            <a:r>
              <a:rPr b="1" lang="en-US" sz="7000">
                <a:solidFill>
                  <a:srgbClr val="006F83"/>
                </a:solidFill>
                <a:latin typeface="Tahoma"/>
                <a:ea typeface="Tahoma"/>
                <a:cs typeface="Tahoma"/>
                <a:sym typeface="Tahoma"/>
              </a:rPr>
              <a:t>3</a:t>
            </a:r>
            <a:endParaRPr sz="7000">
              <a:latin typeface="Tahoma"/>
              <a:ea typeface="Tahoma"/>
              <a:cs typeface="Tahoma"/>
              <a:sym typeface="Tahoma"/>
            </a:endParaRPr>
          </a:p>
        </p:txBody>
      </p:sp>
      <p:sp>
        <p:nvSpPr>
          <p:cNvPr id="93" name="Google Shape;93;p5"/>
          <p:cNvSpPr txBox="1"/>
          <p:nvPr/>
        </p:nvSpPr>
        <p:spPr>
          <a:xfrm>
            <a:off x="8440031" y="4114605"/>
            <a:ext cx="2028300" cy="4746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1500">
                <a:solidFill>
                  <a:srgbClr val="006F83"/>
                </a:solidFill>
                <a:latin typeface="Tahoma"/>
                <a:ea typeface="Tahoma"/>
                <a:cs typeface="Tahoma"/>
                <a:sym typeface="Tahoma"/>
              </a:rPr>
              <a:t>Disintermediation Model</a:t>
            </a:r>
            <a:endParaRPr sz="1500">
              <a:latin typeface="Tahoma"/>
              <a:ea typeface="Tahoma"/>
              <a:cs typeface="Tahoma"/>
              <a:sym typeface="Tahoma"/>
            </a:endParaRPr>
          </a:p>
        </p:txBody>
      </p:sp>
      <p:sp>
        <p:nvSpPr>
          <p:cNvPr id="94" name="Google Shape;94;p5"/>
          <p:cNvSpPr txBox="1"/>
          <p:nvPr/>
        </p:nvSpPr>
        <p:spPr>
          <a:xfrm>
            <a:off x="44050" y="4390875"/>
            <a:ext cx="408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95" name="Google Shape;95;p5"/>
          <p:cNvSpPr txBox="1"/>
          <p:nvPr/>
        </p:nvSpPr>
        <p:spPr>
          <a:xfrm>
            <a:off x="58750" y="4449625"/>
            <a:ext cx="37593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solidFill>
                  <a:schemeClr val="dk1"/>
                </a:solidFill>
                <a:highlight>
                  <a:srgbClr val="FFFFFF"/>
                </a:highlight>
              </a:rPr>
              <a:t>The </a:t>
            </a:r>
            <a:r>
              <a:rPr b="1" lang="en-US" sz="1600" u="sng">
                <a:solidFill>
                  <a:srgbClr val="0A2B4E"/>
                </a:solidFill>
                <a:highlight>
                  <a:srgbClr val="FFFFFF"/>
                </a:highlight>
                <a:hlinkClick r:id="rId3">
                  <a:extLst>
                    <a:ext uri="{A12FA001-AC4F-418D-AE19-62706E023703}">
                      <ahyp:hlinkClr val="tx"/>
                    </a:ext>
                  </a:extLst>
                </a:hlinkClick>
              </a:rPr>
              <a:t>marketplace model </a:t>
            </a:r>
            <a:r>
              <a:rPr lang="en-US" sz="1600">
                <a:solidFill>
                  <a:schemeClr val="dk1"/>
                </a:solidFill>
                <a:highlight>
                  <a:srgbClr val="FFFFFF"/>
                </a:highlight>
              </a:rPr>
              <a:t>is a type of business model that allows you to act as the go-between for sellers and buyers. Likely the most popular company to use the marketplace model is Amazon. They only act as the online marketplace that takes care of the transactions between buyers and sellers.</a:t>
            </a:r>
            <a:endParaRPr sz="1800">
              <a:latin typeface="Calibri"/>
              <a:ea typeface="Calibri"/>
              <a:cs typeface="Calibri"/>
              <a:sym typeface="Calibri"/>
            </a:endParaRPr>
          </a:p>
        </p:txBody>
      </p:sp>
      <p:sp>
        <p:nvSpPr>
          <p:cNvPr id="96" name="Google Shape;96;p5"/>
          <p:cNvSpPr txBox="1"/>
          <p:nvPr/>
        </p:nvSpPr>
        <p:spPr>
          <a:xfrm>
            <a:off x="4097175" y="4567100"/>
            <a:ext cx="34803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chemeClr val="dk1"/>
                </a:solidFill>
                <a:highlight>
                  <a:srgbClr val="FFFFFF"/>
                </a:highlight>
              </a:rPr>
              <a:t>The </a:t>
            </a:r>
            <a:r>
              <a:rPr b="1" lang="en-US" sz="1200" u="sng">
                <a:solidFill>
                  <a:srgbClr val="0A2B4E"/>
                </a:solidFill>
                <a:highlight>
                  <a:srgbClr val="FFFFFF"/>
                </a:highlight>
                <a:hlinkClick r:id="rId4">
                  <a:extLst>
                    <a:ext uri="{A12FA001-AC4F-418D-AE19-62706E023703}">
                      <ahyp:hlinkClr val="tx"/>
                    </a:ext>
                  </a:extLst>
                </a:hlinkClick>
              </a:rPr>
              <a:t>on-demand model</a:t>
            </a:r>
            <a:r>
              <a:rPr b="1" lang="en-US" sz="1200">
                <a:solidFill>
                  <a:schemeClr val="dk1"/>
                </a:solidFill>
                <a:highlight>
                  <a:srgbClr val="FFFFFF"/>
                </a:highlight>
              </a:rPr>
              <a:t> </a:t>
            </a:r>
            <a:r>
              <a:rPr lang="en-US" sz="1200">
                <a:solidFill>
                  <a:schemeClr val="dk1"/>
                </a:solidFill>
                <a:highlight>
                  <a:srgbClr val="FFFFFF"/>
                </a:highlight>
              </a:rPr>
              <a:t>is exactly as it sounds, which means that you will be tasked with providing customers with a service that they can request and obtain any time they please. Uber is a top example of this business model that allows customers to request a ride, after which a driver will pick them up and take them to their destination. Other businesses that use this model handle all kinds of on-demand services for everything from the beauty industry to the laundry and dry cleaning industry.</a:t>
            </a:r>
            <a:endParaRPr>
              <a:latin typeface="Calibri"/>
              <a:ea typeface="Calibri"/>
              <a:cs typeface="Calibri"/>
              <a:sym typeface="Calibri"/>
            </a:endParaRPr>
          </a:p>
        </p:txBody>
      </p:sp>
      <p:sp>
        <p:nvSpPr>
          <p:cNvPr id="97" name="Google Shape;97;p5"/>
          <p:cNvSpPr txBox="1"/>
          <p:nvPr/>
        </p:nvSpPr>
        <p:spPr>
          <a:xfrm>
            <a:off x="7827225" y="4464300"/>
            <a:ext cx="33234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chemeClr val="dk1"/>
                </a:solidFill>
                <a:highlight>
                  <a:srgbClr val="FFFFFF"/>
                </a:highlight>
              </a:rPr>
              <a:t>The </a:t>
            </a:r>
            <a:r>
              <a:rPr b="1" lang="en-US" sz="1200" u="sng">
                <a:solidFill>
                  <a:srgbClr val="0A2B4E"/>
                </a:solidFill>
                <a:highlight>
                  <a:srgbClr val="FFFFFF"/>
                </a:highlight>
                <a:hlinkClick r:id="rId5">
                  <a:extLst>
                    <a:ext uri="{A12FA001-AC4F-418D-AE19-62706E023703}">
                      <ahyp:hlinkClr val="tx"/>
                    </a:ext>
                  </a:extLst>
                </a:hlinkClick>
              </a:rPr>
              <a:t>disintermediation model</a:t>
            </a:r>
            <a:r>
              <a:rPr lang="en-US" sz="1200">
                <a:solidFill>
                  <a:schemeClr val="dk1"/>
                </a:solidFill>
                <a:highlight>
                  <a:srgbClr val="FFFFFF"/>
                </a:highlight>
              </a:rPr>
              <a:t> is a standard business model that's used by a wide range of wholesalers, manufacturers, and businesses that offer direct sales. The goal of this model is to get rid of the middleman, which lowers the cost of doing business for the manufacturer. The main benefit of using this business model is that the end-user should be able to pay a much lower cost than they normally would for a product or service.</a:t>
            </a:r>
            <a:endParaRPr>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6"/>
          <p:cNvSpPr/>
          <p:nvPr/>
        </p:nvSpPr>
        <p:spPr>
          <a:xfrm>
            <a:off x="-1" y="3341010"/>
            <a:ext cx="4246245" cy="201295"/>
          </a:xfrm>
          <a:custGeom>
            <a:rect b="b" l="l" r="r" t="t"/>
            <a:pathLst>
              <a:path extrusionOk="0" h="201295" w="4246245">
                <a:moveTo>
                  <a:pt x="4246122" y="201167"/>
                </a:moveTo>
                <a:lnTo>
                  <a:pt x="0" y="201167"/>
                </a:lnTo>
                <a:lnTo>
                  <a:pt x="0" y="0"/>
                </a:lnTo>
                <a:lnTo>
                  <a:pt x="4246122" y="0"/>
                </a:lnTo>
                <a:lnTo>
                  <a:pt x="4246122"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03" name="Google Shape;103;p6"/>
          <p:cNvSpPr txBox="1"/>
          <p:nvPr>
            <p:ph type="title"/>
          </p:nvPr>
        </p:nvSpPr>
        <p:spPr>
          <a:xfrm>
            <a:off x="825501" y="2164784"/>
            <a:ext cx="3439795" cy="1069340"/>
          </a:xfrm>
          <a:prstGeom prst="rect">
            <a:avLst/>
          </a:prstGeom>
          <a:noFill/>
          <a:ln>
            <a:noFill/>
          </a:ln>
        </p:spPr>
        <p:txBody>
          <a:bodyPr anchorCtr="0" anchor="t" bIns="0" lIns="0" spcFirstLastPara="1" rIns="0" wrap="square" tIns="73650">
            <a:spAutoFit/>
          </a:bodyPr>
          <a:lstStyle/>
          <a:p>
            <a:pPr indent="0" lvl="0" marL="12700" marR="5080" rtl="0" algn="l">
              <a:lnSpc>
                <a:spcPct val="108333"/>
              </a:lnSpc>
              <a:spcBef>
                <a:spcPts val="0"/>
              </a:spcBef>
              <a:spcAft>
                <a:spcPts val="0"/>
              </a:spcAft>
              <a:buNone/>
            </a:pPr>
            <a:r>
              <a:rPr lang="en-US"/>
              <a:t>MARKET  OPPORTUNITY</a:t>
            </a:r>
            <a:endParaRPr/>
          </a:p>
        </p:txBody>
      </p:sp>
      <p:sp>
        <p:nvSpPr>
          <p:cNvPr id="104" name="Google Shape;104;p6"/>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p>
            <a:pPr indent="0" lvl="0" marL="38100" rtl="0" algn="l">
              <a:lnSpc>
                <a:spcPct val="119000"/>
              </a:lnSpc>
              <a:spcBef>
                <a:spcPts val="0"/>
              </a:spcBef>
              <a:spcAft>
                <a:spcPts val="0"/>
              </a:spcAft>
              <a:buNone/>
            </a:pPr>
            <a:fld id="{00000000-1234-1234-1234-123412341234}" type="slidenum">
              <a:rPr lang="en-US"/>
              <a:t>‹#›</a:t>
            </a:fld>
            <a:endParaRPr/>
          </a:p>
        </p:txBody>
      </p:sp>
      <p:sp>
        <p:nvSpPr>
          <p:cNvPr id="105" name="Google Shape;105;p6"/>
          <p:cNvSpPr txBox="1"/>
          <p:nvPr/>
        </p:nvSpPr>
        <p:spPr>
          <a:xfrm>
            <a:off x="4584725" y="630400"/>
            <a:ext cx="69918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latin typeface="Calibri"/>
                <a:ea typeface="Calibri"/>
                <a:cs typeface="Calibri"/>
                <a:sym typeface="Calibri"/>
              </a:rPr>
              <a:t>our market opportunity  is  to rents the </a:t>
            </a:r>
            <a:r>
              <a:rPr lang="en-US" sz="2200">
                <a:latin typeface="Calibri"/>
                <a:ea typeface="Calibri"/>
                <a:cs typeface="Calibri"/>
                <a:sym typeface="Calibri"/>
              </a:rPr>
              <a:t>products</a:t>
            </a:r>
            <a:r>
              <a:rPr lang="en-US" sz="2200">
                <a:latin typeface="Calibri"/>
                <a:ea typeface="Calibri"/>
                <a:cs typeface="Calibri"/>
                <a:sym typeface="Calibri"/>
              </a:rPr>
              <a:t> ,  which are on the high demand for the period of time from an</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another person which it not useful </a:t>
            </a:r>
            <a:r>
              <a:rPr lang="en-US" sz="2200">
                <a:latin typeface="Calibri"/>
                <a:ea typeface="Calibri"/>
                <a:cs typeface="Calibri"/>
                <a:sym typeface="Calibri"/>
              </a:rPr>
              <a:t>for</a:t>
            </a:r>
            <a:r>
              <a:rPr lang="en-US" sz="2200">
                <a:latin typeface="Calibri"/>
                <a:ea typeface="Calibri"/>
                <a:cs typeface="Calibri"/>
                <a:sym typeface="Calibri"/>
              </a:rPr>
              <a:t> that period of time</a:t>
            </a:r>
            <a:endParaRPr sz="2200">
              <a:latin typeface="Calibri"/>
              <a:ea typeface="Calibri"/>
              <a:cs typeface="Calibri"/>
              <a:sym typeface="Calibri"/>
            </a:endParaRPr>
          </a:p>
        </p:txBody>
      </p:sp>
      <p:sp>
        <p:nvSpPr>
          <p:cNvPr id="106" name="Google Shape;106;p6"/>
          <p:cNvSpPr txBox="1"/>
          <p:nvPr/>
        </p:nvSpPr>
        <p:spPr>
          <a:xfrm>
            <a:off x="4737550" y="2559800"/>
            <a:ext cx="73737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latin typeface="Calibri"/>
                <a:ea typeface="Calibri"/>
                <a:cs typeface="Calibri"/>
                <a:sym typeface="Calibri"/>
              </a:rPr>
              <a:t>our product mainly focus on the university students</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so, when they need a product they can rent themselves</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because there will be near a range of area and</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they can also save a lot of time</a:t>
            </a:r>
            <a:endParaRPr sz="2200">
              <a:latin typeface="Calibri"/>
              <a:ea typeface="Calibri"/>
              <a:cs typeface="Calibri"/>
              <a:sym typeface="Calibri"/>
            </a:endParaRPr>
          </a:p>
        </p:txBody>
      </p:sp>
      <p:sp>
        <p:nvSpPr>
          <p:cNvPr id="107" name="Google Shape;107;p6"/>
          <p:cNvSpPr txBox="1"/>
          <p:nvPr/>
        </p:nvSpPr>
        <p:spPr>
          <a:xfrm>
            <a:off x="4985900" y="4546525"/>
            <a:ext cx="63045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latin typeface="Calibri"/>
                <a:ea typeface="Calibri"/>
                <a:cs typeface="Calibri"/>
                <a:sym typeface="Calibri"/>
              </a:rPr>
              <a:t>By using our product they can also </a:t>
            </a:r>
            <a:r>
              <a:rPr lang="en-US" sz="2200">
                <a:latin typeface="Calibri"/>
                <a:ea typeface="Calibri"/>
                <a:cs typeface="Calibri"/>
                <a:sym typeface="Calibri"/>
              </a:rPr>
              <a:t>built</a:t>
            </a:r>
            <a:r>
              <a:rPr lang="en-US" sz="2200">
                <a:latin typeface="Calibri"/>
                <a:ea typeface="Calibri"/>
                <a:cs typeface="Calibri"/>
                <a:sym typeface="Calibri"/>
              </a:rPr>
              <a:t> there circle </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among </a:t>
            </a:r>
            <a:r>
              <a:rPr lang="en-US" sz="2200">
                <a:latin typeface="Calibri"/>
                <a:ea typeface="Calibri"/>
                <a:cs typeface="Calibri"/>
                <a:sym typeface="Calibri"/>
              </a:rPr>
              <a:t>juniors</a:t>
            </a:r>
            <a:r>
              <a:rPr lang="en-US" sz="2200">
                <a:latin typeface="Calibri"/>
                <a:ea typeface="Calibri"/>
                <a:cs typeface="Calibri"/>
                <a:sym typeface="Calibri"/>
              </a:rPr>
              <a:t> and seniors</a:t>
            </a:r>
            <a:endParaRPr sz="22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1" name="Shape 111"/>
        <p:cNvGrpSpPr/>
        <p:nvPr/>
      </p:nvGrpSpPr>
      <p:grpSpPr>
        <a:xfrm>
          <a:off x="0" y="0"/>
          <a:ext cx="0" cy="0"/>
          <a:chOff x="0" y="0"/>
          <a:chExt cx="0" cy="0"/>
        </a:xfrm>
      </p:grpSpPr>
      <p:sp>
        <p:nvSpPr>
          <p:cNvPr id="112" name="Google Shape;112;p7"/>
          <p:cNvSpPr/>
          <p:nvPr/>
        </p:nvSpPr>
        <p:spPr>
          <a:xfrm>
            <a:off x="544275" y="2255135"/>
            <a:ext cx="5256530" cy="4170045"/>
          </a:xfrm>
          <a:custGeom>
            <a:rect b="b" l="l" r="r" t="t"/>
            <a:pathLst>
              <a:path extrusionOk="0" h="4170045" w="5256530">
                <a:moveTo>
                  <a:pt x="5256212" y="4169663"/>
                </a:moveTo>
                <a:lnTo>
                  <a:pt x="0" y="4169663"/>
                </a:lnTo>
                <a:lnTo>
                  <a:pt x="0" y="0"/>
                </a:lnTo>
                <a:lnTo>
                  <a:pt x="5256212" y="0"/>
                </a:lnTo>
                <a:lnTo>
                  <a:pt x="5256212" y="4169663"/>
                </a:lnTo>
                <a:close/>
              </a:path>
            </a:pathLst>
          </a:custGeom>
          <a:solidFill>
            <a:srgbClr val="DED8A4">
              <a:alpha val="4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3" name="Google Shape;113;p7"/>
          <p:cNvSpPr/>
          <p:nvPr/>
        </p:nvSpPr>
        <p:spPr>
          <a:xfrm>
            <a:off x="11352213" y="6246907"/>
            <a:ext cx="840105" cy="201295"/>
          </a:xfrm>
          <a:custGeom>
            <a:rect b="b" l="l" r="r" t="t"/>
            <a:pathLst>
              <a:path extrusionOk="0" h="201295" w="840104">
                <a:moveTo>
                  <a:pt x="839786" y="201168"/>
                </a:moveTo>
                <a:lnTo>
                  <a:pt x="0" y="201168"/>
                </a:lnTo>
                <a:lnTo>
                  <a:pt x="0" y="0"/>
                </a:lnTo>
                <a:lnTo>
                  <a:pt x="839786" y="0"/>
                </a:lnTo>
                <a:lnTo>
                  <a:pt x="839786" y="201168"/>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4" name="Google Shape;114;p7"/>
          <p:cNvSpPr/>
          <p:nvPr/>
        </p:nvSpPr>
        <p:spPr>
          <a:xfrm>
            <a:off x="-1" y="1593587"/>
            <a:ext cx="10286365" cy="201295"/>
          </a:xfrm>
          <a:custGeom>
            <a:rect b="b" l="l" r="r" t="t"/>
            <a:pathLst>
              <a:path extrusionOk="0" h="201294" w="10286365">
                <a:moveTo>
                  <a:pt x="10285885" y="201167"/>
                </a:moveTo>
                <a:lnTo>
                  <a:pt x="0" y="201167"/>
                </a:lnTo>
                <a:lnTo>
                  <a:pt x="0" y="0"/>
                </a:lnTo>
                <a:lnTo>
                  <a:pt x="10285885" y="0"/>
                </a:lnTo>
                <a:lnTo>
                  <a:pt x="10285885"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15" name="Google Shape;115;p7"/>
          <p:cNvSpPr txBox="1"/>
          <p:nvPr>
            <p:ph type="title"/>
          </p:nvPr>
        </p:nvSpPr>
        <p:spPr>
          <a:xfrm>
            <a:off x="1868169" y="864010"/>
            <a:ext cx="8455661" cy="574040"/>
          </a:xfrm>
          <a:prstGeom prst="rect">
            <a:avLst/>
          </a:prstGeom>
          <a:noFill/>
          <a:ln>
            <a:noFill/>
          </a:ln>
        </p:spPr>
        <p:txBody>
          <a:bodyPr anchorCtr="0" anchor="t" bIns="0" lIns="0" spcFirstLastPara="1" rIns="0" wrap="square" tIns="12700">
            <a:spAutoFit/>
          </a:bodyPr>
          <a:lstStyle/>
          <a:p>
            <a:pPr indent="0" lvl="0" marL="5091430" rtl="0" algn="l">
              <a:lnSpc>
                <a:spcPct val="100000"/>
              </a:lnSpc>
              <a:spcBef>
                <a:spcPts val="0"/>
              </a:spcBef>
              <a:spcAft>
                <a:spcPts val="0"/>
              </a:spcAft>
              <a:buNone/>
            </a:pPr>
            <a:r>
              <a:rPr lang="en-US"/>
              <a:t>COMPETITION</a:t>
            </a:r>
            <a:endParaRPr/>
          </a:p>
        </p:txBody>
      </p:sp>
      <p:sp>
        <p:nvSpPr>
          <p:cNvPr id="116" name="Google Shape;116;p7"/>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p>
            <a:pPr indent="0" lvl="0" marL="38100" rtl="0" algn="l">
              <a:lnSpc>
                <a:spcPct val="119000"/>
              </a:lnSpc>
              <a:spcBef>
                <a:spcPts val="0"/>
              </a:spcBef>
              <a:spcAft>
                <a:spcPts val="0"/>
              </a:spcAft>
              <a:buNone/>
            </a:pPr>
            <a:fld id="{00000000-1234-1234-1234-123412341234}" type="slidenum">
              <a:rPr lang="en-US"/>
              <a:t>‹#›</a:t>
            </a:fld>
            <a:endParaRPr/>
          </a:p>
        </p:txBody>
      </p:sp>
      <p:sp>
        <p:nvSpPr>
          <p:cNvPr id="117" name="Google Shape;117;p7"/>
          <p:cNvSpPr txBox="1"/>
          <p:nvPr/>
        </p:nvSpPr>
        <p:spPr>
          <a:xfrm>
            <a:off x="6538125" y="2158650"/>
            <a:ext cx="4814100" cy="357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latin typeface="Calibri"/>
                <a:ea typeface="Calibri"/>
                <a:cs typeface="Calibri"/>
                <a:sym typeface="Calibri"/>
              </a:rPr>
              <a:t>our product will not have a competition</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from some period of time,because </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our product will </a:t>
            </a:r>
            <a:r>
              <a:rPr lang="en-US" sz="2200">
                <a:latin typeface="Calibri"/>
                <a:ea typeface="Calibri"/>
                <a:cs typeface="Calibri"/>
                <a:sym typeface="Calibri"/>
              </a:rPr>
              <a:t>collaborate</a:t>
            </a:r>
            <a:r>
              <a:rPr lang="en-US" sz="2200">
                <a:latin typeface="Calibri"/>
                <a:ea typeface="Calibri"/>
                <a:cs typeface="Calibri"/>
                <a:sym typeface="Calibri"/>
              </a:rPr>
              <a:t> with the </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college and will be one of it products </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from renting apps as for now</a:t>
            </a:r>
            <a:endParaRPr sz="2200">
              <a:latin typeface="Calibri"/>
              <a:ea typeface="Calibri"/>
              <a:cs typeface="Calibri"/>
              <a:sym typeface="Calibri"/>
            </a:endParaRPr>
          </a:p>
          <a:p>
            <a:pPr indent="0" lvl="0" marL="0" rtl="0" algn="l">
              <a:spcBef>
                <a:spcPts val="0"/>
              </a:spcBef>
              <a:spcAft>
                <a:spcPts val="0"/>
              </a:spcAft>
              <a:buNone/>
            </a:pPr>
            <a:r>
              <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we may have some </a:t>
            </a:r>
            <a:r>
              <a:rPr lang="en-US" sz="2200">
                <a:latin typeface="Calibri"/>
                <a:ea typeface="Calibri"/>
                <a:cs typeface="Calibri"/>
                <a:sym typeface="Calibri"/>
              </a:rPr>
              <a:t>competitions</a:t>
            </a:r>
            <a:r>
              <a:rPr lang="en-US" sz="2200">
                <a:latin typeface="Calibri"/>
                <a:ea typeface="Calibri"/>
                <a:cs typeface="Calibri"/>
                <a:sym typeface="Calibri"/>
              </a:rPr>
              <a:t> after</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a period of time because , some other students may show a product similar or </a:t>
            </a:r>
            <a:endParaRPr sz="2200">
              <a:latin typeface="Calibri"/>
              <a:ea typeface="Calibri"/>
              <a:cs typeface="Calibri"/>
              <a:sym typeface="Calibri"/>
            </a:endParaRPr>
          </a:p>
          <a:p>
            <a:pPr indent="0" lvl="0" marL="0" rtl="0" algn="l">
              <a:spcBef>
                <a:spcPts val="0"/>
              </a:spcBef>
              <a:spcAft>
                <a:spcPts val="0"/>
              </a:spcAft>
              <a:buNone/>
            </a:pPr>
            <a:r>
              <a:rPr lang="en-US" sz="2200">
                <a:latin typeface="Calibri"/>
                <a:ea typeface="Calibri"/>
                <a:cs typeface="Calibri"/>
                <a:sym typeface="Calibri"/>
              </a:rPr>
              <a:t>better than us</a:t>
            </a:r>
            <a:endParaRPr sz="22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1" name="Shape 121"/>
        <p:cNvGrpSpPr/>
        <p:nvPr/>
      </p:nvGrpSpPr>
      <p:grpSpPr>
        <a:xfrm>
          <a:off x="0" y="0"/>
          <a:ext cx="0" cy="0"/>
          <a:chOff x="0" y="0"/>
          <a:chExt cx="0" cy="0"/>
        </a:xfrm>
      </p:grpSpPr>
      <p:grpSp>
        <p:nvGrpSpPr>
          <p:cNvPr id="122" name="Google Shape;122;p8"/>
          <p:cNvGrpSpPr/>
          <p:nvPr/>
        </p:nvGrpSpPr>
        <p:grpSpPr>
          <a:xfrm>
            <a:off x="-1" y="1581911"/>
            <a:ext cx="12192319" cy="5276215"/>
            <a:chOff x="-1" y="1581911"/>
            <a:chExt cx="12192319" cy="5276215"/>
          </a:xfrm>
        </p:grpSpPr>
        <p:sp>
          <p:nvSpPr>
            <p:cNvPr id="123" name="Google Shape;123;p8"/>
            <p:cNvSpPr/>
            <p:nvPr/>
          </p:nvSpPr>
          <p:spPr>
            <a:xfrm>
              <a:off x="0" y="1581911"/>
              <a:ext cx="12192000" cy="5276215"/>
            </a:xfrm>
            <a:custGeom>
              <a:rect b="b" l="l" r="r" t="t"/>
              <a:pathLst>
                <a:path extrusionOk="0" h="5276215" w="12192000">
                  <a:moveTo>
                    <a:pt x="12191999" y="5276087"/>
                  </a:moveTo>
                  <a:lnTo>
                    <a:pt x="0" y="5276087"/>
                  </a:lnTo>
                  <a:lnTo>
                    <a:pt x="0" y="0"/>
                  </a:lnTo>
                  <a:lnTo>
                    <a:pt x="12191999" y="0"/>
                  </a:lnTo>
                  <a:lnTo>
                    <a:pt x="12191999" y="5276087"/>
                  </a:lnTo>
                  <a:close/>
                </a:path>
              </a:pathLst>
            </a:custGeom>
            <a:solidFill>
              <a:srgbClr val="DED8A4">
                <a:alpha val="4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4" name="Google Shape;124;p8"/>
            <p:cNvSpPr/>
            <p:nvPr/>
          </p:nvSpPr>
          <p:spPr>
            <a:xfrm>
              <a:off x="11352213" y="6246907"/>
              <a:ext cx="840105" cy="201295"/>
            </a:xfrm>
            <a:custGeom>
              <a:rect b="b" l="l" r="r" t="t"/>
              <a:pathLst>
                <a:path extrusionOk="0" h="201295" w="840104">
                  <a:moveTo>
                    <a:pt x="839786" y="201168"/>
                  </a:moveTo>
                  <a:lnTo>
                    <a:pt x="0" y="201168"/>
                  </a:lnTo>
                  <a:lnTo>
                    <a:pt x="0" y="0"/>
                  </a:lnTo>
                  <a:lnTo>
                    <a:pt x="839786" y="0"/>
                  </a:lnTo>
                  <a:lnTo>
                    <a:pt x="839786" y="201168"/>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5" name="Google Shape;125;p8"/>
            <p:cNvSpPr/>
            <p:nvPr/>
          </p:nvSpPr>
          <p:spPr>
            <a:xfrm>
              <a:off x="-1" y="4547088"/>
              <a:ext cx="11079480" cy="190500"/>
            </a:xfrm>
            <a:custGeom>
              <a:rect b="b" l="l" r="r" t="t"/>
              <a:pathLst>
                <a:path extrusionOk="0" h="190500" w="11079480">
                  <a:moveTo>
                    <a:pt x="0" y="0"/>
                  </a:moveTo>
                  <a:lnTo>
                    <a:pt x="11078891" y="0"/>
                  </a:lnTo>
                  <a:lnTo>
                    <a:pt x="11078891" y="190499"/>
                  </a:lnTo>
                  <a:lnTo>
                    <a:pt x="0" y="190499"/>
                  </a:lnTo>
                  <a:lnTo>
                    <a:pt x="0" y="0"/>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6" name="Google Shape;126;p8"/>
            <p:cNvSpPr/>
            <p:nvPr/>
          </p:nvSpPr>
          <p:spPr>
            <a:xfrm>
              <a:off x="10864657" y="4428104"/>
              <a:ext cx="588645" cy="428625"/>
            </a:xfrm>
            <a:custGeom>
              <a:rect b="b" l="l" r="r" t="t"/>
              <a:pathLst>
                <a:path extrusionOk="0" h="428625" w="588645">
                  <a:moveTo>
                    <a:pt x="0" y="428466"/>
                  </a:moveTo>
                  <a:lnTo>
                    <a:pt x="214232" y="214233"/>
                  </a:lnTo>
                  <a:lnTo>
                    <a:pt x="0" y="0"/>
                  </a:lnTo>
                  <a:lnTo>
                    <a:pt x="588600" y="214233"/>
                  </a:lnTo>
                  <a:lnTo>
                    <a:pt x="0" y="428466"/>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7" name="Google Shape;127;p8"/>
            <p:cNvSpPr/>
            <p:nvPr/>
          </p:nvSpPr>
          <p:spPr>
            <a:xfrm>
              <a:off x="10864657" y="4428104"/>
              <a:ext cx="588645" cy="428625"/>
            </a:xfrm>
            <a:custGeom>
              <a:rect b="b" l="l" r="r" t="t"/>
              <a:pathLst>
                <a:path extrusionOk="0" h="428625" w="588645">
                  <a:moveTo>
                    <a:pt x="214232" y="214233"/>
                  </a:moveTo>
                  <a:lnTo>
                    <a:pt x="0" y="428466"/>
                  </a:lnTo>
                  <a:lnTo>
                    <a:pt x="588600" y="214233"/>
                  </a:lnTo>
                  <a:lnTo>
                    <a:pt x="0" y="0"/>
                  </a:lnTo>
                  <a:lnTo>
                    <a:pt x="214232" y="214233"/>
                  </a:lnTo>
                  <a:close/>
                </a:path>
              </a:pathLst>
            </a:custGeom>
            <a:noFill/>
            <a:ln cap="flat" cmpd="sng" w="190475">
              <a:solidFill>
                <a:srgbClr val="DED8A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8" name="Google Shape;128;p8"/>
            <p:cNvSpPr/>
            <p:nvPr/>
          </p:nvSpPr>
          <p:spPr>
            <a:xfrm>
              <a:off x="6000751" y="2618820"/>
              <a:ext cx="190500" cy="4239260"/>
            </a:xfrm>
            <a:custGeom>
              <a:rect b="b" l="l" r="r" t="t"/>
              <a:pathLst>
                <a:path extrusionOk="0" h="4239259" w="190500">
                  <a:moveTo>
                    <a:pt x="0" y="0"/>
                  </a:moveTo>
                  <a:lnTo>
                    <a:pt x="190499" y="0"/>
                  </a:lnTo>
                  <a:lnTo>
                    <a:pt x="190499" y="4239179"/>
                  </a:lnTo>
                  <a:lnTo>
                    <a:pt x="0" y="4239179"/>
                  </a:lnTo>
                  <a:lnTo>
                    <a:pt x="0" y="0"/>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29" name="Google Shape;129;p8"/>
            <p:cNvSpPr/>
            <p:nvPr/>
          </p:nvSpPr>
          <p:spPr>
            <a:xfrm>
              <a:off x="5881767" y="2244452"/>
              <a:ext cx="428625" cy="588645"/>
            </a:xfrm>
            <a:custGeom>
              <a:rect b="b" l="l" r="r" t="t"/>
              <a:pathLst>
                <a:path extrusionOk="0" h="588644" w="428625">
                  <a:moveTo>
                    <a:pt x="428466" y="588600"/>
                  </a:moveTo>
                  <a:lnTo>
                    <a:pt x="214233" y="374367"/>
                  </a:lnTo>
                  <a:lnTo>
                    <a:pt x="0" y="588600"/>
                  </a:lnTo>
                  <a:lnTo>
                    <a:pt x="214233" y="0"/>
                  </a:lnTo>
                  <a:lnTo>
                    <a:pt x="428466" y="588600"/>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30" name="Google Shape;130;p8"/>
            <p:cNvSpPr/>
            <p:nvPr/>
          </p:nvSpPr>
          <p:spPr>
            <a:xfrm>
              <a:off x="5881767" y="2244452"/>
              <a:ext cx="428625" cy="588645"/>
            </a:xfrm>
            <a:custGeom>
              <a:rect b="b" l="l" r="r" t="t"/>
              <a:pathLst>
                <a:path extrusionOk="0" h="588644" w="428625">
                  <a:moveTo>
                    <a:pt x="214233" y="374367"/>
                  </a:moveTo>
                  <a:lnTo>
                    <a:pt x="428466" y="588600"/>
                  </a:lnTo>
                  <a:lnTo>
                    <a:pt x="214233" y="0"/>
                  </a:lnTo>
                  <a:lnTo>
                    <a:pt x="0" y="588600"/>
                  </a:lnTo>
                  <a:lnTo>
                    <a:pt x="214233" y="374367"/>
                  </a:lnTo>
                  <a:close/>
                </a:path>
              </a:pathLst>
            </a:custGeom>
            <a:noFill/>
            <a:ln cap="flat" cmpd="sng" w="190475">
              <a:solidFill>
                <a:srgbClr val="DED8A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sp>
        <p:nvSpPr>
          <p:cNvPr id="131" name="Google Shape;131;p8"/>
          <p:cNvSpPr txBox="1"/>
          <p:nvPr>
            <p:ph type="title"/>
          </p:nvPr>
        </p:nvSpPr>
        <p:spPr>
          <a:xfrm>
            <a:off x="3514341" y="846425"/>
            <a:ext cx="5156835" cy="5740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COMPETITION PART 2</a:t>
            </a:r>
            <a:endParaRPr/>
          </a:p>
        </p:txBody>
      </p:sp>
      <p:sp>
        <p:nvSpPr>
          <p:cNvPr id="132" name="Google Shape;132;p8"/>
          <p:cNvSpPr txBox="1"/>
          <p:nvPr/>
        </p:nvSpPr>
        <p:spPr>
          <a:xfrm>
            <a:off x="4410747" y="1877359"/>
            <a:ext cx="1352550" cy="2387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1400">
                <a:solidFill>
                  <a:srgbClr val="006F83"/>
                </a:solidFill>
                <a:latin typeface="Times New Roman"/>
                <a:ea typeface="Times New Roman"/>
                <a:cs typeface="Times New Roman"/>
                <a:sym typeface="Times New Roman"/>
              </a:rPr>
              <a:t>More Convenient</a:t>
            </a:r>
            <a:endParaRPr sz="1400">
              <a:latin typeface="Times New Roman"/>
              <a:ea typeface="Times New Roman"/>
              <a:cs typeface="Times New Roman"/>
              <a:sym typeface="Times New Roman"/>
            </a:endParaRPr>
          </a:p>
        </p:txBody>
      </p:sp>
      <p:sp>
        <p:nvSpPr>
          <p:cNvPr id="133" name="Google Shape;133;p8"/>
          <p:cNvSpPr txBox="1"/>
          <p:nvPr/>
        </p:nvSpPr>
        <p:spPr>
          <a:xfrm>
            <a:off x="861653" y="4090800"/>
            <a:ext cx="1252220" cy="2387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1400">
                <a:solidFill>
                  <a:srgbClr val="006F83"/>
                </a:solidFill>
                <a:latin typeface="Times New Roman"/>
                <a:ea typeface="Times New Roman"/>
                <a:cs typeface="Times New Roman"/>
                <a:sym typeface="Times New Roman"/>
              </a:rPr>
              <a:t>More Expensive</a:t>
            </a:r>
            <a:endParaRPr sz="1400">
              <a:latin typeface="Times New Roman"/>
              <a:ea typeface="Times New Roman"/>
              <a:cs typeface="Times New Roman"/>
              <a:sym typeface="Times New Roman"/>
            </a:endParaRPr>
          </a:p>
        </p:txBody>
      </p:sp>
      <p:sp>
        <p:nvSpPr>
          <p:cNvPr id="134" name="Google Shape;134;p8"/>
          <p:cNvSpPr txBox="1"/>
          <p:nvPr/>
        </p:nvSpPr>
        <p:spPr>
          <a:xfrm>
            <a:off x="10223496" y="4090800"/>
            <a:ext cx="1173480" cy="2387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1400">
                <a:solidFill>
                  <a:srgbClr val="006F83"/>
                </a:solidFill>
                <a:latin typeface="Times New Roman"/>
                <a:ea typeface="Times New Roman"/>
                <a:cs typeface="Times New Roman"/>
                <a:sym typeface="Times New Roman"/>
              </a:rPr>
              <a:t>Less Expensive</a:t>
            </a:r>
            <a:endParaRPr sz="1400">
              <a:latin typeface="Times New Roman"/>
              <a:ea typeface="Times New Roman"/>
              <a:cs typeface="Times New Roman"/>
              <a:sym typeface="Times New Roman"/>
            </a:endParaRPr>
          </a:p>
        </p:txBody>
      </p:sp>
      <p:sp>
        <p:nvSpPr>
          <p:cNvPr id="135" name="Google Shape;135;p8"/>
          <p:cNvSpPr/>
          <p:nvPr/>
        </p:nvSpPr>
        <p:spPr>
          <a:xfrm>
            <a:off x="872921" y="2218397"/>
            <a:ext cx="10470515" cy="3848735"/>
          </a:xfrm>
          <a:custGeom>
            <a:rect b="b" l="l" r="r" t="t"/>
            <a:pathLst>
              <a:path extrusionOk="0" h="3848735" w="10470515">
                <a:moveTo>
                  <a:pt x="1655064" y="0"/>
                </a:moveTo>
                <a:lnTo>
                  <a:pt x="0" y="0"/>
                </a:lnTo>
                <a:lnTo>
                  <a:pt x="0" y="777240"/>
                </a:lnTo>
                <a:lnTo>
                  <a:pt x="1655064" y="777240"/>
                </a:lnTo>
                <a:lnTo>
                  <a:pt x="1655064" y="0"/>
                </a:lnTo>
                <a:close/>
              </a:path>
              <a:path extrusionOk="0" h="3848735" w="10470515">
                <a:moveTo>
                  <a:pt x="3420681" y="2671000"/>
                </a:moveTo>
                <a:lnTo>
                  <a:pt x="1648536" y="2671000"/>
                </a:lnTo>
                <a:lnTo>
                  <a:pt x="1648536" y="3448240"/>
                </a:lnTo>
                <a:lnTo>
                  <a:pt x="3420681" y="3448240"/>
                </a:lnTo>
                <a:lnTo>
                  <a:pt x="3420681" y="2671000"/>
                </a:lnTo>
                <a:close/>
              </a:path>
              <a:path extrusionOk="0" h="3848735" w="10470515">
                <a:moveTo>
                  <a:pt x="4829530" y="729996"/>
                </a:moveTo>
                <a:lnTo>
                  <a:pt x="3057372" y="729996"/>
                </a:lnTo>
                <a:lnTo>
                  <a:pt x="3057372" y="1507236"/>
                </a:lnTo>
                <a:lnTo>
                  <a:pt x="4829530" y="1507236"/>
                </a:lnTo>
                <a:lnTo>
                  <a:pt x="4829530" y="729996"/>
                </a:lnTo>
                <a:close/>
              </a:path>
              <a:path extrusionOk="0" h="3848735" w="10470515">
                <a:moveTo>
                  <a:pt x="7396213" y="2807893"/>
                </a:moveTo>
                <a:lnTo>
                  <a:pt x="5624055" y="2807893"/>
                </a:lnTo>
                <a:lnTo>
                  <a:pt x="5624055" y="3585133"/>
                </a:lnTo>
                <a:lnTo>
                  <a:pt x="7396213" y="3585133"/>
                </a:lnTo>
                <a:lnTo>
                  <a:pt x="7396213" y="2807893"/>
                </a:lnTo>
                <a:close/>
              </a:path>
              <a:path extrusionOk="0" h="3848735" w="10470515">
                <a:moveTo>
                  <a:pt x="7728775" y="551776"/>
                </a:moveTo>
                <a:lnTo>
                  <a:pt x="5956617" y="551776"/>
                </a:lnTo>
                <a:lnTo>
                  <a:pt x="5956617" y="1329016"/>
                </a:lnTo>
                <a:lnTo>
                  <a:pt x="7728775" y="1329016"/>
                </a:lnTo>
                <a:lnTo>
                  <a:pt x="7728775" y="551776"/>
                </a:lnTo>
                <a:close/>
              </a:path>
              <a:path extrusionOk="0" h="3848735" w="10470515">
                <a:moveTo>
                  <a:pt x="10470388" y="3070910"/>
                </a:moveTo>
                <a:lnTo>
                  <a:pt x="8698230" y="3070910"/>
                </a:lnTo>
                <a:lnTo>
                  <a:pt x="8698230" y="3848150"/>
                </a:lnTo>
                <a:lnTo>
                  <a:pt x="10470388" y="3848150"/>
                </a:lnTo>
                <a:lnTo>
                  <a:pt x="10470388" y="3070910"/>
                </a:lnTo>
                <a:close/>
              </a:path>
            </a:pathLst>
          </a:custGeom>
          <a:solidFill>
            <a:srgbClr val="FFFFFF">
              <a:alpha val="4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36" name="Google Shape;136;p8"/>
          <p:cNvSpPr txBox="1"/>
          <p:nvPr/>
        </p:nvSpPr>
        <p:spPr>
          <a:xfrm>
            <a:off x="4450053" y="6229135"/>
            <a:ext cx="1273810" cy="222885"/>
          </a:xfrm>
          <a:prstGeom prst="rect">
            <a:avLst/>
          </a:prstGeom>
          <a:noFill/>
          <a:ln>
            <a:noFill/>
          </a:ln>
        </p:spPr>
        <p:txBody>
          <a:bodyPr anchorCtr="0" anchor="t" bIns="0" lIns="0" spcFirstLastPara="1" rIns="0" wrap="square" tIns="0">
            <a:spAutoFit/>
          </a:bodyPr>
          <a:lstStyle/>
          <a:p>
            <a:pPr indent="0" lvl="0" marL="12700" marR="0" rtl="0" algn="l">
              <a:lnSpc>
                <a:spcPct val="116428"/>
              </a:lnSpc>
              <a:spcBef>
                <a:spcPts val="0"/>
              </a:spcBef>
              <a:spcAft>
                <a:spcPts val="0"/>
              </a:spcAft>
              <a:buNone/>
            </a:pPr>
            <a:r>
              <a:rPr b="1" lang="en-US" sz="1400">
                <a:solidFill>
                  <a:srgbClr val="006F83"/>
                </a:solidFill>
                <a:latin typeface="Times New Roman"/>
                <a:ea typeface="Times New Roman"/>
                <a:cs typeface="Times New Roman"/>
                <a:sym typeface="Times New Roman"/>
              </a:rPr>
              <a:t>Less Convenient</a:t>
            </a:r>
            <a:endParaRPr sz="1400">
              <a:latin typeface="Times New Roman"/>
              <a:ea typeface="Times New Roman"/>
              <a:cs typeface="Times New Roman"/>
              <a:sym typeface="Times New Roman"/>
            </a:endParaRPr>
          </a:p>
        </p:txBody>
      </p:sp>
      <p:sp>
        <p:nvSpPr>
          <p:cNvPr id="137" name="Google Shape;137;p8"/>
          <p:cNvSpPr txBox="1"/>
          <p:nvPr>
            <p:ph idx="12" type="sldNum"/>
          </p:nvPr>
        </p:nvSpPr>
        <p:spPr>
          <a:xfrm>
            <a:off x="11150612" y="6258806"/>
            <a:ext cx="139700" cy="166370"/>
          </a:xfrm>
          <a:prstGeom prst="rect">
            <a:avLst/>
          </a:prstGeom>
          <a:noFill/>
          <a:ln>
            <a:noFill/>
          </a:ln>
        </p:spPr>
        <p:txBody>
          <a:bodyPr anchorCtr="0" anchor="t" bIns="0" lIns="0" spcFirstLastPara="1" rIns="0" wrap="square" tIns="0">
            <a:spAutoFit/>
          </a:bodyPr>
          <a:lstStyle/>
          <a:p>
            <a:pPr indent="0" lvl="0" marL="38100" rtl="0" algn="l">
              <a:lnSpc>
                <a:spcPct val="119000"/>
              </a:lnSpc>
              <a:spcBef>
                <a:spcPts val="0"/>
              </a:spcBef>
              <a:spcAft>
                <a:spcPts val="0"/>
              </a:spcAft>
              <a:buNone/>
            </a:pPr>
            <a:fld id="{00000000-1234-1234-1234-123412341234}" type="slidenum">
              <a:rPr lang="en-US"/>
              <a:t>‹#›</a:t>
            </a:fld>
            <a:endParaRPr/>
          </a:p>
        </p:txBody>
      </p:sp>
      <p:sp>
        <p:nvSpPr>
          <p:cNvPr id="138" name="Google Shape;138;p8"/>
          <p:cNvSpPr txBox="1"/>
          <p:nvPr/>
        </p:nvSpPr>
        <p:spPr>
          <a:xfrm>
            <a:off x="2655325" y="4985900"/>
            <a:ext cx="150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39" name="Google Shape;139;p8"/>
          <p:cNvSpPr txBox="1"/>
          <p:nvPr/>
        </p:nvSpPr>
        <p:spPr>
          <a:xfrm>
            <a:off x="2547025" y="4906775"/>
            <a:ext cx="17604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Calibri"/>
                <a:ea typeface="Calibri"/>
                <a:cs typeface="Calibri"/>
                <a:sym typeface="Calibri"/>
              </a:rPr>
              <a:t>no support from university</a:t>
            </a:r>
            <a:endParaRPr sz="1600">
              <a:latin typeface="Calibri"/>
              <a:ea typeface="Calibri"/>
              <a:cs typeface="Calibri"/>
              <a:sym typeface="Calibri"/>
            </a:endParaRPr>
          </a:p>
        </p:txBody>
      </p:sp>
      <p:sp>
        <p:nvSpPr>
          <p:cNvPr id="140" name="Google Shape;140;p8"/>
          <p:cNvSpPr txBox="1"/>
          <p:nvPr/>
        </p:nvSpPr>
        <p:spPr>
          <a:xfrm>
            <a:off x="1088875" y="2330575"/>
            <a:ext cx="1352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600">
                <a:latin typeface="Calibri"/>
                <a:ea typeface="Calibri"/>
                <a:cs typeface="Calibri"/>
                <a:sym typeface="Calibri"/>
              </a:rPr>
              <a:t>security</a:t>
            </a:r>
            <a:endParaRPr sz="4200">
              <a:latin typeface="Calibri"/>
              <a:ea typeface="Calibri"/>
              <a:cs typeface="Calibri"/>
              <a:sym typeface="Calibri"/>
            </a:endParaRPr>
          </a:p>
        </p:txBody>
      </p:sp>
      <p:sp>
        <p:nvSpPr>
          <p:cNvPr id="141" name="Google Shape;141;p8"/>
          <p:cNvSpPr txBox="1"/>
          <p:nvPr/>
        </p:nvSpPr>
        <p:spPr>
          <a:xfrm>
            <a:off x="3935225" y="3018275"/>
            <a:ext cx="1760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improving algorithm</a:t>
            </a:r>
            <a:endParaRPr>
              <a:latin typeface="Calibri"/>
              <a:ea typeface="Calibri"/>
              <a:cs typeface="Calibri"/>
              <a:sym typeface="Calibri"/>
            </a:endParaRPr>
          </a:p>
          <a:p>
            <a:pPr indent="0" lvl="0" marL="0" rtl="0" algn="l">
              <a:spcBef>
                <a:spcPts val="0"/>
              </a:spcBef>
              <a:spcAft>
                <a:spcPts val="0"/>
              </a:spcAft>
              <a:buNone/>
            </a:pPr>
            <a:r>
              <a:rPr lang="en-US">
                <a:latin typeface="Calibri"/>
                <a:ea typeface="Calibri"/>
                <a:cs typeface="Calibri"/>
                <a:sym typeface="Calibri"/>
              </a:rPr>
              <a:t>and data analysis</a:t>
            </a:r>
            <a:endParaRPr>
              <a:latin typeface="Calibri"/>
              <a:ea typeface="Calibri"/>
              <a:cs typeface="Calibri"/>
              <a:sym typeface="Calibri"/>
            </a:endParaRPr>
          </a:p>
        </p:txBody>
      </p:sp>
      <p:sp>
        <p:nvSpPr>
          <p:cNvPr id="142" name="Google Shape;142;p8"/>
          <p:cNvSpPr txBox="1"/>
          <p:nvPr/>
        </p:nvSpPr>
        <p:spPr>
          <a:xfrm>
            <a:off x="7010825" y="2980075"/>
            <a:ext cx="150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43" name="Google Shape;143;p8"/>
          <p:cNvSpPr txBox="1"/>
          <p:nvPr/>
        </p:nvSpPr>
        <p:spPr>
          <a:xfrm>
            <a:off x="6915300" y="2808150"/>
            <a:ext cx="1604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200">
                <a:latin typeface="Calibri"/>
                <a:ea typeface="Calibri"/>
                <a:cs typeface="Calibri"/>
                <a:sym typeface="Calibri"/>
              </a:rPr>
              <a:t>database</a:t>
            </a:r>
            <a:endParaRPr sz="2200">
              <a:latin typeface="Calibri"/>
              <a:ea typeface="Calibri"/>
              <a:cs typeface="Calibri"/>
              <a:sym typeface="Calibri"/>
            </a:endParaRPr>
          </a:p>
        </p:txBody>
      </p:sp>
      <p:sp>
        <p:nvSpPr>
          <p:cNvPr id="144" name="Google Shape;144;p8"/>
          <p:cNvSpPr txBox="1"/>
          <p:nvPr/>
        </p:nvSpPr>
        <p:spPr>
          <a:xfrm>
            <a:off x="6571450" y="5119625"/>
            <a:ext cx="150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45" name="Google Shape;145;p8"/>
          <p:cNvSpPr txBox="1"/>
          <p:nvPr/>
        </p:nvSpPr>
        <p:spPr>
          <a:xfrm>
            <a:off x="9589750" y="5387075"/>
            <a:ext cx="1604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latin typeface="Calibri"/>
                <a:ea typeface="Calibri"/>
                <a:cs typeface="Calibri"/>
                <a:sym typeface="Calibri"/>
              </a:rPr>
              <a:t>advertisements</a:t>
            </a:r>
            <a:endParaRPr sz="1700">
              <a:latin typeface="Calibri"/>
              <a:ea typeface="Calibri"/>
              <a:cs typeface="Calibri"/>
              <a:sym typeface="Calibri"/>
            </a:endParaRPr>
          </a:p>
        </p:txBody>
      </p:sp>
      <p:sp>
        <p:nvSpPr>
          <p:cNvPr id="146" name="Google Shape;146;p8"/>
          <p:cNvSpPr txBox="1"/>
          <p:nvPr/>
        </p:nvSpPr>
        <p:spPr>
          <a:xfrm>
            <a:off x="6647875" y="5157825"/>
            <a:ext cx="158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50" name="Shape 150"/>
        <p:cNvGrpSpPr/>
        <p:nvPr/>
      </p:nvGrpSpPr>
      <p:grpSpPr>
        <a:xfrm>
          <a:off x="0" y="0"/>
          <a:ext cx="0" cy="0"/>
          <a:chOff x="0" y="0"/>
          <a:chExt cx="0" cy="0"/>
        </a:xfrm>
      </p:grpSpPr>
      <p:sp>
        <p:nvSpPr>
          <p:cNvPr id="151" name="Google Shape;151;p9"/>
          <p:cNvSpPr/>
          <p:nvPr/>
        </p:nvSpPr>
        <p:spPr>
          <a:xfrm>
            <a:off x="838200" y="3703320"/>
            <a:ext cx="3528060" cy="3154680"/>
          </a:xfrm>
          <a:custGeom>
            <a:rect b="b" l="l" r="r" t="t"/>
            <a:pathLst>
              <a:path extrusionOk="0" h="3154679" w="3528060">
                <a:moveTo>
                  <a:pt x="3527999" y="3154679"/>
                </a:moveTo>
                <a:lnTo>
                  <a:pt x="0" y="3154679"/>
                </a:lnTo>
                <a:lnTo>
                  <a:pt x="0" y="0"/>
                </a:lnTo>
                <a:lnTo>
                  <a:pt x="3527999" y="0"/>
                </a:lnTo>
                <a:lnTo>
                  <a:pt x="3527999" y="3154679"/>
                </a:lnTo>
                <a:close/>
              </a:path>
            </a:pathLst>
          </a:custGeom>
          <a:solidFill>
            <a:srgbClr val="DED8A4">
              <a:alpha val="4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52" name="Google Shape;152;p9"/>
          <p:cNvSpPr/>
          <p:nvPr/>
        </p:nvSpPr>
        <p:spPr>
          <a:xfrm>
            <a:off x="11352213" y="6246907"/>
            <a:ext cx="840105" cy="201295"/>
          </a:xfrm>
          <a:custGeom>
            <a:rect b="b" l="l" r="r" t="t"/>
            <a:pathLst>
              <a:path extrusionOk="0" h="201295" w="840104">
                <a:moveTo>
                  <a:pt x="839786" y="201168"/>
                </a:moveTo>
                <a:lnTo>
                  <a:pt x="0" y="201168"/>
                </a:lnTo>
                <a:lnTo>
                  <a:pt x="0" y="0"/>
                </a:lnTo>
                <a:lnTo>
                  <a:pt x="839786" y="0"/>
                </a:lnTo>
                <a:lnTo>
                  <a:pt x="839786" y="201168"/>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nvGrpSpPr>
          <p:cNvPr id="153" name="Google Shape;153;p9"/>
          <p:cNvGrpSpPr/>
          <p:nvPr/>
        </p:nvGrpSpPr>
        <p:grpSpPr>
          <a:xfrm>
            <a:off x="0" y="914400"/>
            <a:ext cx="11352049" cy="5185222"/>
            <a:chOff x="0" y="914400"/>
            <a:chExt cx="11352049" cy="5185222"/>
          </a:xfrm>
        </p:grpSpPr>
        <p:sp>
          <p:nvSpPr>
            <p:cNvPr id="154" name="Google Shape;154;p9"/>
            <p:cNvSpPr/>
            <p:nvPr/>
          </p:nvSpPr>
          <p:spPr>
            <a:xfrm>
              <a:off x="4368003" y="2944942"/>
              <a:ext cx="3510279" cy="3154680"/>
            </a:xfrm>
            <a:custGeom>
              <a:rect b="b" l="l" r="r" t="t"/>
              <a:pathLst>
                <a:path extrusionOk="0" h="3154679" w="3510279">
                  <a:moveTo>
                    <a:pt x="3509999" y="3154679"/>
                  </a:moveTo>
                  <a:lnTo>
                    <a:pt x="0" y="3154679"/>
                  </a:lnTo>
                  <a:lnTo>
                    <a:pt x="0" y="0"/>
                  </a:lnTo>
                  <a:lnTo>
                    <a:pt x="3509999" y="0"/>
                  </a:lnTo>
                  <a:lnTo>
                    <a:pt x="3509999" y="3154679"/>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55" name="Google Shape;155;p9"/>
            <p:cNvSpPr/>
            <p:nvPr/>
          </p:nvSpPr>
          <p:spPr>
            <a:xfrm>
              <a:off x="7859549" y="914400"/>
              <a:ext cx="3492500" cy="4197350"/>
            </a:xfrm>
            <a:custGeom>
              <a:rect b="b" l="l" r="r" t="t"/>
              <a:pathLst>
                <a:path extrusionOk="0" h="4197350" w="3492500">
                  <a:moveTo>
                    <a:pt x="3491999" y="4197095"/>
                  </a:moveTo>
                  <a:lnTo>
                    <a:pt x="0" y="4197095"/>
                  </a:lnTo>
                  <a:lnTo>
                    <a:pt x="0" y="0"/>
                  </a:lnTo>
                  <a:lnTo>
                    <a:pt x="3491999" y="0"/>
                  </a:lnTo>
                  <a:lnTo>
                    <a:pt x="3491999" y="4197095"/>
                  </a:lnTo>
                  <a:close/>
                </a:path>
              </a:pathLst>
            </a:custGeom>
            <a:solidFill>
              <a:srgbClr val="006F8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sp>
          <p:nvSpPr>
            <p:cNvPr id="156" name="Google Shape;156;p9"/>
            <p:cNvSpPr/>
            <p:nvPr/>
          </p:nvSpPr>
          <p:spPr>
            <a:xfrm>
              <a:off x="0" y="2395687"/>
              <a:ext cx="5518785" cy="201295"/>
            </a:xfrm>
            <a:custGeom>
              <a:rect b="b" l="l" r="r" t="t"/>
              <a:pathLst>
                <a:path extrusionOk="0" h="201294" w="5518785">
                  <a:moveTo>
                    <a:pt x="5518371" y="201167"/>
                  </a:moveTo>
                  <a:lnTo>
                    <a:pt x="0" y="201167"/>
                  </a:lnTo>
                  <a:lnTo>
                    <a:pt x="0" y="0"/>
                  </a:lnTo>
                  <a:lnTo>
                    <a:pt x="5518371" y="0"/>
                  </a:lnTo>
                  <a:lnTo>
                    <a:pt x="5518371" y="201167"/>
                  </a:lnTo>
                  <a:close/>
                </a:path>
              </a:pathLst>
            </a:custGeom>
            <a:solidFill>
              <a:srgbClr val="DED8A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p>
          </p:txBody>
        </p:sp>
      </p:grpSp>
      <p:sp>
        <p:nvSpPr>
          <p:cNvPr id="157" name="Google Shape;157;p9"/>
          <p:cNvSpPr txBox="1"/>
          <p:nvPr>
            <p:ph type="title"/>
          </p:nvPr>
        </p:nvSpPr>
        <p:spPr>
          <a:xfrm>
            <a:off x="825500" y="1698020"/>
            <a:ext cx="4704080" cy="57404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GROWTH STRATEGY</a:t>
            </a:r>
            <a:endParaRPr/>
          </a:p>
        </p:txBody>
      </p:sp>
      <p:sp>
        <p:nvSpPr>
          <p:cNvPr id="158" name="Google Shape;158;p9"/>
          <p:cNvSpPr txBox="1"/>
          <p:nvPr/>
        </p:nvSpPr>
        <p:spPr>
          <a:xfrm>
            <a:off x="11118874" y="6258806"/>
            <a:ext cx="203200" cy="166370"/>
          </a:xfrm>
          <a:prstGeom prst="rect">
            <a:avLst/>
          </a:prstGeom>
          <a:noFill/>
          <a:ln>
            <a:noFill/>
          </a:ln>
        </p:spPr>
        <p:txBody>
          <a:bodyPr anchorCtr="0" anchor="t" bIns="0" lIns="0" spcFirstLastPara="1" rIns="0" wrap="square" tIns="0">
            <a:spAutoFit/>
          </a:bodyPr>
          <a:lstStyle/>
          <a:p>
            <a:pPr indent="0" lvl="0" marL="38100" marR="0" rtl="0" algn="l">
              <a:lnSpc>
                <a:spcPct val="119000"/>
              </a:lnSpc>
              <a:spcBef>
                <a:spcPts val="0"/>
              </a:spcBef>
              <a:spcAft>
                <a:spcPts val="0"/>
              </a:spcAft>
              <a:buNone/>
            </a:pPr>
            <a:fld id="{00000000-1234-1234-1234-123412341234}" type="slidenum">
              <a:rPr b="1" lang="en-US" sz="1000">
                <a:solidFill>
                  <a:srgbClr val="006F83"/>
                </a:solidFill>
                <a:latin typeface="Times New Roman"/>
                <a:ea typeface="Times New Roman"/>
                <a:cs typeface="Times New Roman"/>
                <a:sym typeface="Times New Roman"/>
              </a:rPr>
              <a:t>‹#›</a:t>
            </a:fld>
            <a:endParaRPr sz="1000">
              <a:latin typeface="Times New Roman"/>
              <a:ea typeface="Times New Roman"/>
              <a:cs typeface="Times New Roman"/>
              <a:sym typeface="Times New Roman"/>
            </a:endParaRPr>
          </a:p>
        </p:txBody>
      </p:sp>
      <p:sp>
        <p:nvSpPr>
          <p:cNvPr id="159" name="Google Shape;159;p9"/>
          <p:cNvSpPr txBox="1"/>
          <p:nvPr/>
        </p:nvSpPr>
        <p:spPr>
          <a:xfrm>
            <a:off x="1012450" y="3877925"/>
            <a:ext cx="3075600" cy="230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Calibri"/>
                <a:ea typeface="Calibri"/>
                <a:cs typeface="Calibri"/>
                <a:sym typeface="Calibri"/>
              </a:rPr>
              <a:t>Our product at the starting</a:t>
            </a:r>
            <a:endParaRPr sz="2000">
              <a:latin typeface="Calibri"/>
              <a:ea typeface="Calibri"/>
              <a:cs typeface="Calibri"/>
              <a:sym typeface="Calibri"/>
            </a:endParaRPr>
          </a:p>
          <a:p>
            <a:pPr indent="0" lvl="0" marL="0" rtl="0" algn="l">
              <a:spcBef>
                <a:spcPts val="0"/>
              </a:spcBef>
              <a:spcAft>
                <a:spcPts val="0"/>
              </a:spcAft>
              <a:buNone/>
            </a:pPr>
            <a:r>
              <a:rPr lang="en-US" sz="2000">
                <a:latin typeface="Calibri"/>
                <a:ea typeface="Calibri"/>
                <a:cs typeface="Calibri"/>
                <a:sym typeface="Calibri"/>
              </a:rPr>
              <a:t>phase mainly </a:t>
            </a:r>
            <a:r>
              <a:rPr lang="en-US" sz="2000">
                <a:latin typeface="Calibri"/>
                <a:ea typeface="Calibri"/>
                <a:cs typeface="Calibri"/>
                <a:sym typeface="Calibri"/>
              </a:rPr>
              <a:t>advertize</a:t>
            </a:r>
            <a:endParaRPr sz="2000">
              <a:latin typeface="Calibri"/>
              <a:ea typeface="Calibri"/>
              <a:cs typeface="Calibri"/>
              <a:sym typeface="Calibri"/>
            </a:endParaRPr>
          </a:p>
          <a:p>
            <a:pPr indent="0" lvl="0" marL="0" rtl="0" algn="l">
              <a:spcBef>
                <a:spcPts val="0"/>
              </a:spcBef>
              <a:spcAft>
                <a:spcPts val="0"/>
              </a:spcAft>
              <a:buNone/>
            </a:pPr>
            <a:r>
              <a:rPr lang="en-US" sz="2000">
                <a:latin typeface="Calibri"/>
                <a:ea typeface="Calibri"/>
                <a:cs typeface="Calibri"/>
                <a:sym typeface="Calibri"/>
              </a:rPr>
              <a:t>about the famous product</a:t>
            </a:r>
            <a:endParaRPr sz="2000">
              <a:latin typeface="Calibri"/>
              <a:ea typeface="Calibri"/>
              <a:cs typeface="Calibri"/>
              <a:sym typeface="Calibri"/>
            </a:endParaRPr>
          </a:p>
          <a:p>
            <a:pPr indent="0" lvl="0" marL="0" rtl="0" algn="l">
              <a:spcBef>
                <a:spcPts val="0"/>
              </a:spcBef>
              <a:spcAft>
                <a:spcPts val="0"/>
              </a:spcAft>
              <a:buNone/>
            </a:pPr>
            <a:r>
              <a:rPr lang="en-US" sz="2000">
                <a:latin typeface="Calibri"/>
                <a:ea typeface="Calibri"/>
                <a:cs typeface="Calibri"/>
                <a:sym typeface="Calibri"/>
              </a:rPr>
              <a:t>and mainly focus on </a:t>
            </a:r>
            <a:endParaRPr sz="2000">
              <a:latin typeface="Calibri"/>
              <a:ea typeface="Calibri"/>
              <a:cs typeface="Calibri"/>
              <a:sym typeface="Calibri"/>
            </a:endParaRPr>
          </a:p>
          <a:p>
            <a:pPr indent="0" lvl="0" marL="0" rtl="0" algn="l">
              <a:spcBef>
                <a:spcPts val="0"/>
              </a:spcBef>
              <a:spcAft>
                <a:spcPts val="0"/>
              </a:spcAft>
              <a:buNone/>
            </a:pPr>
            <a:r>
              <a:rPr lang="en-US" sz="2000">
                <a:latin typeface="Calibri"/>
                <a:ea typeface="Calibri"/>
                <a:cs typeface="Calibri"/>
                <a:sym typeface="Calibri"/>
              </a:rPr>
              <a:t>product availability</a:t>
            </a:r>
            <a:endParaRPr sz="2000">
              <a:latin typeface="Calibri"/>
              <a:ea typeface="Calibri"/>
              <a:cs typeface="Calibri"/>
              <a:sym typeface="Calibri"/>
            </a:endParaRPr>
          </a:p>
          <a:p>
            <a:pPr indent="0" lvl="0" marL="0" rtl="0" algn="l">
              <a:spcBef>
                <a:spcPts val="0"/>
              </a:spcBef>
              <a:spcAft>
                <a:spcPts val="0"/>
              </a:spcAft>
              <a:buNone/>
            </a:pPr>
            <a:r>
              <a:rPr lang="en-US" sz="2000">
                <a:latin typeface="Calibri"/>
                <a:ea typeface="Calibri"/>
                <a:cs typeface="Calibri"/>
                <a:sym typeface="Calibri"/>
              </a:rPr>
              <a:t>and </a:t>
            </a:r>
            <a:r>
              <a:rPr lang="en-US" sz="2000">
                <a:latin typeface="Calibri"/>
                <a:ea typeface="Calibri"/>
                <a:cs typeface="Calibri"/>
                <a:sym typeface="Calibri"/>
              </a:rPr>
              <a:t>integrity</a:t>
            </a:r>
            <a:r>
              <a:rPr lang="en-US" sz="2000">
                <a:latin typeface="Calibri"/>
                <a:ea typeface="Calibri"/>
                <a:cs typeface="Calibri"/>
                <a:sym typeface="Calibri"/>
              </a:rPr>
              <a:t> rather </a:t>
            </a:r>
            <a:endParaRPr sz="2000">
              <a:latin typeface="Calibri"/>
              <a:ea typeface="Calibri"/>
              <a:cs typeface="Calibri"/>
              <a:sym typeface="Calibri"/>
            </a:endParaRPr>
          </a:p>
          <a:p>
            <a:pPr indent="0" lvl="0" marL="0" rtl="0" algn="l">
              <a:spcBef>
                <a:spcPts val="0"/>
              </a:spcBef>
              <a:spcAft>
                <a:spcPts val="0"/>
              </a:spcAft>
              <a:buNone/>
            </a:pPr>
            <a:r>
              <a:rPr lang="en-US" sz="1800">
                <a:latin typeface="Calibri"/>
                <a:ea typeface="Calibri"/>
                <a:cs typeface="Calibri"/>
                <a:sym typeface="Calibri"/>
              </a:rPr>
              <a:t>than security</a:t>
            </a:r>
            <a:endParaRPr sz="1800">
              <a:latin typeface="Calibri"/>
              <a:ea typeface="Calibri"/>
              <a:cs typeface="Calibri"/>
              <a:sym typeface="Calibri"/>
            </a:endParaRPr>
          </a:p>
        </p:txBody>
      </p:sp>
      <p:sp>
        <p:nvSpPr>
          <p:cNvPr id="160" name="Google Shape;160;p9"/>
          <p:cNvSpPr txBox="1"/>
          <p:nvPr/>
        </p:nvSpPr>
        <p:spPr>
          <a:xfrm>
            <a:off x="4565625" y="3247525"/>
            <a:ext cx="30564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Calibri"/>
                <a:ea typeface="Calibri"/>
                <a:cs typeface="Calibri"/>
                <a:sym typeface="Calibri"/>
              </a:rPr>
              <a:t>our product will </a:t>
            </a:r>
            <a:r>
              <a:rPr lang="en-US" sz="2000">
                <a:latin typeface="Calibri"/>
                <a:ea typeface="Calibri"/>
                <a:cs typeface="Calibri"/>
                <a:sym typeface="Calibri"/>
              </a:rPr>
              <a:t>collaborate</a:t>
            </a:r>
            <a:endParaRPr sz="2000">
              <a:latin typeface="Calibri"/>
              <a:ea typeface="Calibri"/>
              <a:cs typeface="Calibri"/>
              <a:sym typeface="Calibri"/>
            </a:endParaRPr>
          </a:p>
          <a:p>
            <a:pPr indent="0" lvl="0" marL="0" rtl="0" algn="l">
              <a:spcBef>
                <a:spcPts val="0"/>
              </a:spcBef>
              <a:spcAft>
                <a:spcPts val="0"/>
              </a:spcAft>
              <a:buNone/>
            </a:pPr>
            <a:r>
              <a:rPr lang="en-US" sz="2000">
                <a:latin typeface="Calibri"/>
                <a:ea typeface="Calibri"/>
                <a:cs typeface="Calibri"/>
                <a:sym typeface="Calibri"/>
              </a:rPr>
              <a:t>with the university and use </a:t>
            </a:r>
            <a:endParaRPr sz="2000">
              <a:latin typeface="Calibri"/>
              <a:ea typeface="Calibri"/>
              <a:cs typeface="Calibri"/>
              <a:sym typeface="Calibri"/>
            </a:endParaRPr>
          </a:p>
          <a:p>
            <a:pPr indent="0" lvl="0" marL="0" rtl="0" algn="l">
              <a:spcBef>
                <a:spcPts val="0"/>
              </a:spcBef>
              <a:spcAft>
                <a:spcPts val="0"/>
              </a:spcAft>
              <a:buNone/>
            </a:pPr>
            <a:r>
              <a:rPr lang="en-US" sz="2000">
                <a:latin typeface="Calibri"/>
                <a:ea typeface="Calibri"/>
                <a:cs typeface="Calibri"/>
                <a:sym typeface="Calibri"/>
              </a:rPr>
              <a:t>the data base of the university and can </a:t>
            </a:r>
            <a:r>
              <a:rPr lang="en-US" sz="2000">
                <a:latin typeface="Calibri"/>
                <a:ea typeface="Calibri"/>
                <a:cs typeface="Calibri"/>
                <a:sym typeface="Calibri"/>
              </a:rPr>
              <a:t>expand</a:t>
            </a:r>
            <a:r>
              <a:rPr lang="en-US" sz="2000">
                <a:latin typeface="Calibri"/>
                <a:ea typeface="Calibri"/>
                <a:cs typeface="Calibri"/>
                <a:sym typeface="Calibri"/>
              </a:rPr>
              <a:t> </a:t>
            </a:r>
            <a:endParaRPr sz="2000">
              <a:latin typeface="Calibri"/>
              <a:ea typeface="Calibri"/>
              <a:cs typeface="Calibri"/>
              <a:sym typeface="Calibri"/>
            </a:endParaRPr>
          </a:p>
          <a:p>
            <a:pPr indent="0" lvl="0" marL="0" rtl="0" algn="l">
              <a:spcBef>
                <a:spcPts val="0"/>
              </a:spcBef>
              <a:spcAft>
                <a:spcPts val="0"/>
              </a:spcAft>
              <a:buNone/>
            </a:pPr>
            <a:r>
              <a:rPr lang="en-US" sz="2000">
                <a:latin typeface="Calibri"/>
                <a:ea typeface="Calibri"/>
                <a:cs typeface="Calibri"/>
                <a:sym typeface="Calibri"/>
              </a:rPr>
              <a:t>to a very broad </a:t>
            </a:r>
            <a:r>
              <a:rPr lang="en-US" sz="2000">
                <a:latin typeface="Calibri"/>
                <a:ea typeface="Calibri"/>
                <a:cs typeface="Calibri"/>
                <a:sym typeface="Calibri"/>
              </a:rPr>
              <a:t>range</a:t>
            </a:r>
            <a:r>
              <a:rPr lang="en-US" sz="2000">
                <a:latin typeface="Calibri"/>
                <a:ea typeface="Calibri"/>
                <a:cs typeface="Calibri"/>
                <a:sym typeface="Calibri"/>
              </a:rPr>
              <a:t> of </a:t>
            </a:r>
            <a:endParaRPr sz="2000">
              <a:latin typeface="Calibri"/>
              <a:ea typeface="Calibri"/>
              <a:cs typeface="Calibri"/>
              <a:sym typeface="Calibri"/>
            </a:endParaRPr>
          </a:p>
          <a:p>
            <a:pPr indent="0" lvl="0" marL="0" rtl="0" algn="l">
              <a:spcBef>
                <a:spcPts val="0"/>
              </a:spcBef>
              <a:spcAft>
                <a:spcPts val="0"/>
              </a:spcAft>
              <a:buNone/>
            </a:pPr>
            <a:r>
              <a:rPr lang="en-US" sz="2000">
                <a:latin typeface="Calibri"/>
                <a:ea typeface="Calibri"/>
                <a:cs typeface="Calibri"/>
                <a:sym typeface="Calibri"/>
              </a:rPr>
              <a:t>students</a:t>
            </a:r>
            <a:endParaRPr sz="2000">
              <a:latin typeface="Calibri"/>
              <a:ea typeface="Calibri"/>
              <a:cs typeface="Calibri"/>
              <a:sym typeface="Calibri"/>
            </a:endParaRPr>
          </a:p>
        </p:txBody>
      </p:sp>
      <p:sp>
        <p:nvSpPr>
          <p:cNvPr id="161" name="Google Shape;161;p9"/>
          <p:cNvSpPr txBox="1"/>
          <p:nvPr/>
        </p:nvSpPr>
        <p:spPr>
          <a:xfrm>
            <a:off x="8061500" y="1146175"/>
            <a:ext cx="326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62" name="Google Shape;162;p9"/>
          <p:cNvSpPr txBox="1"/>
          <p:nvPr/>
        </p:nvSpPr>
        <p:spPr>
          <a:xfrm>
            <a:off x="7858175" y="1050667"/>
            <a:ext cx="3260700" cy="372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300">
                <a:latin typeface="Calibri"/>
                <a:ea typeface="Calibri"/>
                <a:cs typeface="Calibri"/>
                <a:sym typeface="Calibri"/>
              </a:rPr>
              <a:t>our product will ensure the </a:t>
            </a:r>
            <a:endParaRPr sz="2300">
              <a:latin typeface="Calibri"/>
              <a:ea typeface="Calibri"/>
              <a:cs typeface="Calibri"/>
              <a:sym typeface="Calibri"/>
            </a:endParaRPr>
          </a:p>
          <a:p>
            <a:pPr indent="0" lvl="0" marL="0" rtl="0" algn="l">
              <a:spcBef>
                <a:spcPts val="0"/>
              </a:spcBef>
              <a:spcAft>
                <a:spcPts val="0"/>
              </a:spcAft>
              <a:buNone/>
            </a:pPr>
            <a:r>
              <a:rPr lang="en-US" sz="2300">
                <a:latin typeface="Calibri"/>
                <a:ea typeface="Calibri"/>
                <a:cs typeface="Calibri"/>
                <a:sym typeface="Calibri"/>
              </a:rPr>
              <a:t>security of personal information of the  students</a:t>
            </a:r>
            <a:endParaRPr sz="2300">
              <a:latin typeface="Calibri"/>
              <a:ea typeface="Calibri"/>
              <a:cs typeface="Calibri"/>
              <a:sym typeface="Calibri"/>
            </a:endParaRPr>
          </a:p>
          <a:p>
            <a:pPr indent="0" lvl="0" marL="0" rtl="0" algn="l">
              <a:spcBef>
                <a:spcPts val="0"/>
              </a:spcBef>
              <a:spcAft>
                <a:spcPts val="0"/>
              </a:spcAft>
              <a:buNone/>
            </a:pPr>
            <a:r>
              <a:rPr lang="en-US" sz="2300">
                <a:latin typeface="Calibri"/>
                <a:ea typeface="Calibri"/>
                <a:cs typeface="Calibri"/>
                <a:sym typeface="Calibri"/>
              </a:rPr>
              <a:t>and will ensure the product </a:t>
            </a:r>
            <a:endParaRPr sz="2300">
              <a:latin typeface="Calibri"/>
              <a:ea typeface="Calibri"/>
              <a:cs typeface="Calibri"/>
              <a:sym typeface="Calibri"/>
            </a:endParaRPr>
          </a:p>
          <a:p>
            <a:pPr indent="0" lvl="0" marL="0" rtl="0" algn="l">
              <a:spcBef>
                <a:spcPts val="0"/>
              </a:spcBef>
              <a:spcAft>
                <a:spcPts val="0"/>
              </a:spcAft>
              <a:buNone/>
            </a:pPr>
            <a:r>
              <a:rPr lang="en-US" sz="2300">
                <a:latin typeface="Calibri"/>
                <a:ea typeface="Calibri"/>
                <a:cs typeface="Calibri"/>
                <a:sym typeface="Calibri"/>
              </a:rPr>
              <a:t>quality and will deal with the</a:t>
            </a:r>
            <a:endParaRPr sz="2300">
              <a:latin typeface="Calibri"/>
              <a:ea typeface="Calibri"/>
              <a:cs typeface="Calibri"/>
              <a:sym typeface="Calibri"/>
            </a:endParaRPr>
          </a:p>
          <a:p>
            <a:pPr indent="0" lvl="0" marL="0" rtl="0" algn="l">
              <a:spcBef>
                <a:spcPts val="0"/>
              </a:spcBef>
              <a:spcAft>
                <a:spcPts val="0"/>
              </a:spcAft>
              <a:buNone/>
            </a:pPr>
            <a:r>
              <a:rPr lang="en-US" sz="2300">
                <a:latin typeface="Calibri"/>
                <a:ea typeface="Calibri"/>
                <a:cs typeface="Calibri"/>
                <a:sym typeface="Calibri"/>
              </a:rPr>
              <a:t>large amount of products</a:t>
            </a:r>
            <a:endParaRPr sz="23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2022-11-16T11:51:31Z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